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00" r:id="rId1"/>
  </p:sldMasterIdLst>
  <p:notesMasterIdLst>
    <p:notesMasterId r:id="rId59"/>
  </p:notesMasterIdLst>
  <p:sldIdLst>
    <p:sldId id="262" r:id="rId2"/>
    <p:sldId id="460" r:id="rId3"/>
    <p:sldId id="455" r:id="rId4"/>
    <p:sldId id="490" r:id="rId5"/>
    <p:sldId id="492" r:id="rId6"/>
    <p:sldId id="493" r:id="rId7"/>
    <p:sldId id="494" r:id="rId8"/>
    <p:sldId id="499" r:id="rId9"/>
    <p:sldId id="497" r:id="rId10"/>
    <p:sldId id="496" r:id="rId11"/>
    <p:sldId id="487" r:id="rId12"/>
    <p:sldId id="459" r:id="rId13"/>
    <p:sldId id="462" r:id="rId14"/>
    <p:sldId id="435" r:id="rId15"/>
    <p:sldId id="436" r:id="rId16"/>
    <p:sldId id="437" r:id="rId17"/>
    <p:sldId id="440" r:id="rId18"/>
    <p:sldId id="463" r:id="rId19"/>
    <p:sldId id="466" r:id="rId20"/>
    <p:sldId id="488" r:id="rId21"/>
    <p:sldId id="467" r:id="rId22"/>
    <p:sldId id="468" r:id="rId23"/>
    <p:sldId id="317" r:id="rId24"/>
    <p:sldId id="502" r:id="rId25"/>
    <p:sldId id="469" r:id="rId26"/>
    <p:sldId id="450" r:id="rId27"/>
    <p:sldId id="472" r:id="rId28"/>
    <p:sldId id="480" r:id="rId29"/>
    <p:sldId id="470" r:id="rId30"/>
    <p:sldId id="471" r:id="rId31"/>
    <p:sldId id="451" r:id="rId32"/>
    <p:sldId id="475" r:id="rId33"/>
    <p:sldId id="474" r:id="rId34"/>
    <p:sldId id="476" r:id="rId35"/>
    <p:sldId id="477" r:id="rId36"/>
    <p:sldId id="452" r:id="rId37"/>
    <p:sldId id="478" r:id="rId38"/>
    <p:sldId id="485" r:id="rId39"/>
    <p:sldId id="483" r:id="rId40"/>
    <p:sldId id="491" r:id="rId41"/>
    <p:sldId id="442" r:id="rId42"/>
    <p:sldId id="443" r:id="rId43"/>
    <p:sldId id="444" r:id="rId44"/>
    <p:sldId id="448" r:id="rId45"/>
    <p:sldId id="449" r:id="rId46"/>
    <p:sldId id="453" r:id="rId47"/>
    <p:sldId id="486" r:id="rId48"/>
    <p:sldId id="318" r:id="rId49"/>
    <p:sldId id="319" r:id="rId50"/>
    <p:sldId id="320" r:id="rId51"/>
    <p:sldId id="321" r:id="rId52"/>
    <p:sldId id="322" r:id="rId53"/>
    <p:sldId id="323" r:id="rId54"/>
    <p:sldId id="324" r:id="rId55"/>
    <p:sldId id="325" r:id="rId56"/>
    <p:sldId id="326" r:id="rId57"/>
    <p:sldId id="500" r:id="rId58"/>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3842" autoAdjust="0"/>
  </p:normalViewPr>
  <p:slideViewPr>
    <p:cSldViewPr>
      <p:cViewPr>
        <p:scale>
          <a:sx n="44" d="100"/>
          <a:sy n="44" d="100"/>
        </p:scale>
        <p:origin x="-1374" y="198"/>
      </p:cViewPr>
      <p:guideLst>
        <p:guide orient="horz" pos="2880"/>
        <p:guide pos="2160"/>
      </p:guideLst>
    </p:cSldViewPr>
  </p:slideViewPr>
  <p:outlineViewPr>
    <p:cViewPr>
      <p:scale>
        <a:sx n="33" d="100"/>
        <a:sy n="33" d="100"/>
      </p:scale>
      <p:origin x="258" y="22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E318A9-D4C5-4B89-83AF-69955CA3FF3D}" type="datetimeFigureOut">
              <a:rPr lang="es-MX" smtClean="0"/>
              <a:pPr/>
              <a:t>19/06/2013</a:t>
            </a:fld>
            <a:endParaRPr lang="es-MX"/>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DC8A5-2DB6-4B28-96D2-61FFCFE232BE}" type="slidenum">
              <a:rPr lang="es-MX" smtClean="0"/>
              <a:pPr/>
              <a:t>‹Nº›</a:t>
            </a:fld>
            <a:endParaRPr lang="es-MX"/>
          </a:p>
        </p:txBody>
      </p:sp>
    </p:spTree>
    <p:extLst>
      <p:ext uri="{BB962C8B-B14F-4D97-AF65-F5344CB8AC3E}">
        <p14:creationId xmlns:p14="http://schemas.microsoft.com/office/powerpoint/2010/main" val="27680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82DC8A5-2DB6-4B28-96D2-61FFCFE232BE}" type="slidenum">
              <a:rPr lang="es-MX" smtClean="0"/>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82DC8A5-2DB6-4B28-96D2-61FFCFE232BE}" type="slidenum">
              <a:rPr lang="es-MX" smtClean="0"/>
              <a:pPr/>
              <a:t>45</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82DC8A5-2DB6-4B28-96D2-61FFCFE232BE}" type="slidenum">
              <a:rPr lang="es-MX" smtClean="0"/>
              <a:pPr/>
              <a:t>4</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82DC8A5-2DB6-4B28-96D2-61FFCFE232BE}" type="slidenum">
              <a:rPr lang="es-MX" smtClean="0"/>
              <a:pPr/>
              <a:t>12</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82DC8A5-2DB6-4B28-96D2-61FFCFE232BE}" type="slidenum">
              <a:rPr lang="es-MX" smtClean="0"/>
              <a:pPr/>
              <a:t>14</a:t>
            </a:fld>
            <a:endParaRPr lang="es-MX"/>
          </a:p>
        </p:txBody>
      </p:sp>
    </p:spTree>
    <p:extLst>
      <p:ext uri="{BB962C8B-B14F-4D97-AF65-F5344CB8AC3E}">
        <p14:creationId xmlns:p14="http://schemas.microsoft.com/office/powerpoint/2010/main" val="2233107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82DC8A5-2DB6-4B28-96D2-61FFCFE232BE}" type="slidenum">
              <a:rPr lang="es-MX" smtClean="0"/>
              <a:pPr/>
              <a:t>19</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82DC8A5-2DB6-4B28-96D2-61FFCFE232BE}" type="slidenum">
              <a:rPr lang="es-MX" smtClean="0"/>
              <a:pPr/>
              <a:t>21</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82DC8A5-2DB6-4B28-96D2-61FFCFE232BE}" type="slidenum">
              <a:rPr lang="es-MX" smtClean="0"/>
              <a:pPr/>
              <a:t>25</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82DC8A5-2DB6-4B28-96D2-61FFCFE232BE}" type="slidenum">
              <a:rPr lang="es-MX" smtClean="0"/>
              <a:pPr/>
              <a:t>35</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82DC8A5-2DB6-4B28-96D2-61FFCFE232BE}" type="slidenum">
              <a:rPr lang="es-MX" smtClean="0"/>
              <a:pPr/>
              <a:t>41</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286803" y="0"/>
            <a:ext cx="7449249" cy="9144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3420932" y="-28681"/>
            <a:ext cx="2759337" cy="836245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486822" y="-28681"/>
            <a:ext cx="2628900" cy="30838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50024" y="3611301"/>
            <a:ext cx="2485016" cy="2269547"/>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550024" y="5894774"/>
            <a:ext cx="2482352" cy="168083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3554058" y="2022438"/>
            <a:ext cx="1600200" cy="1001308"/>
          </a:xfrm>
        </p:spPr>
        <p:txBody>
          <a:bodyPr anchor="b"/>
          <a:lstStyle>
            <a:lvl1pPr algn="l">
              <a:defRPr sz="2400"/>
            </a:lvl1pPr>
          </a:lstStyle>
          <a:p>
            <a:fld id="{64E4E495-D18A-474C-9B59-CEE0EEC21374}" type="datetimeFigureOut">
              <a:rPr lang="es-MX" smtClean="0"/>
              <a:pPr/>
              <a:t>19/06/2013</a:t>
            </a:fld>
            <a:endParaRPr lang="es-MX"/>
          </a:p>
        </p:txBody>
      </p:sp>
      <p:sp>
        <p:nvSpPr>
          <p:cNvPr id="50" name="Rectangle 49"/>
          <p:cNvSpPr/>
          <p:nvPr/>
        </p:nvSpPr>
        <p:spPr>
          <a:xfrm>
            <a:off x="3488167" y="8117712"/>
            <a:ext cx="2628900" cy="108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3977640" y="7626622"/>
            <a:ext cx="2123694" cy="486833"/>
          </a:xfrm>
        </p:spPr>
        <p:txBody>
          <a:bodyPr>
            <a:normAutofit/>
          </a:bodyPr>
          <a:lstStyle>
            <a:lvl1pPr>
              <a:defRPr>
                <a:solidFill>
                  <a:schemeClr val="accent1"/>
                </a:solidFill>
              </a:defRPr>
            </a:lvl1pPr>
          </a:lstStyle>
          <a:p>
            <a:endParaRPr lang="es-MX"/>
          </a:p>
        </p:txBody>
      </p:sp>
      <p:sp>
        <p:nvSpPr>
          <p:cNvPr id="6" name="Slide Number Placeholder 5"/>
          <p:cNvSpPr>
            <a:spLocks noGrp="1"/>
          </p:cNvSpPr>
          <p:nvPr>
            <p:ph type="sldNum" sz="quarter" idx="12"/>
          </p:nvPr>
        </p:nvSpPr>
        <p:spPr>
          <a:xfrm>
            <a:off x="3486822" y="7626622"/>
            <a:ext cx="482750" cy="486833"/>
          </a:xfrm>
        </p:spPr>
        <p:txBody>
          <a:bodyPr/>
          <a:lstStyle>
            <a:lvl1pPr>
              <a:defRPr>
                <a:solidFill>
                  <a:schemeClr val="accent1"/>
                </a:solidFill>
              </a:defRPr>
            </a:lvl1pPr>
          </a:lstStyle>
          <a:p>
            <a:fld id="{E2F881B9-F0CD-4632-952A-814ECCE84A52}" type="slidenum">
              <a:rPr lang="es-MX" smtClean="0"/>
              <a:pPr/>
              <a:t>‹Nº›</a:t>
            </a:fld>
            <a:endParaRPr lang="es-MX"/>
          </a:p>
        </p:txBody>
      </p:sp>
      <p:sp>
        <p:nvSpPr>
          <p:cNvPr id="89" name="Rectangle 88"/>
          <p:cNvSpPr/>
          <p:nvPr/>
        </p:nvSpPr>
        <p:spPr>
          <a:xfrm>
            <a:off x="3488167" y="8117712"/>
            <a:ext cx="2628900" cy="108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4E4E495-D18A-474C-9B59-CEE0EEC21374}" type="datetimeFigureOut">
              <a:rPr lang="es-MX" smtClean="0"/>
              <a:pPr/>
              <a:t>19/06/2013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2F881B9-F0CD-4632-952A-814ECCE84A52}"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373529"/>
            <a:ext cx="1113340" cy="6373792"/>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789972" y="1373529"/>
            <a:ext cx="4067778" cy="637379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4E4E495-D18A-474C-9B59-CEE0EEC21374}" type="datetimeFigureOut">
              <a:rPr lang="es-MX" smtClean="0"/>
              <a:pPr/>
              <a:t>19/06/2013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2F881B9-F0CD-4632-952A-814ECCE84A52}"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4E4E495-D18A-474C-9B59-CEE0EEC21374}" type="datetimeFigureOut">
              <a:rPr lang="es-MX" smtClean="0"/>
              <a:pPr/>
              <a:t>19/06/2013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2F881B9-F0CD-4632-952A-814ECCE84A52}"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43984" y="3867773"/>
            <a:ext cx="4978101" cy="1816100"/>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43984" y="5689601"/>
            <a:ext cx="4978100" cy="202721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4E4E495-D18A-474C-9B59-CEE0EEC21374}" type="datetimeFigureOut">
              <a:rPr lang="es-MX" smtClean="0"/>
              <a:pPr/>
              <a:t>19/06/2013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2F881B9-F0CD-4632-952A-814ECCE84A52}"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64E4E495-D18A-474C-9B59-CEE0EEC21374}" type="datetimeFigureOut">
              <a:rPr lang="es-MX" smtClean="0"/>
              <a:pPr/>
              <a:t>19/06/2013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2F881B9-F0CD-4632-952A-814ECCE84A52}" type="slidenum">
              <a:rPr lang="es-MX" smtClean="0"/>
              <a:pPr/>
              <a:t>‹Nº›</a:t>
            </a:fld>
            <a:endParaRPr lang="es-MX"/>
          </a:p>
        </p:txBody>
      </p:sp>
      <p:sp>
        <p:nvSpPr>
          <p:cNvPr id="9" name="Content Placeholder 8"/>
          <p:cNvSpPr>
            <a:spLocks noGrp="1"/>
          </p:cNvSpPr>
          <p:nvPr>
            <p:ph sz="quarter" idx="13"/>
          </p:nvPr>
        </p:nvSpPr>
        <p:spPr>
          <a:xfrm>
            <a:off x="781812" y="3084576"/>
            <a:ext cx="2564892" cy="465734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3483864" y="3084575"/>
            <a:ext cx="2564892" cy="465734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9083" y="3088012"/>
            <a:ext cx="2292861" cy="85301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81291" y="3966259"/>
            <a:ext cx="2564892" cy="3781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758878" y="3088013"/>
            <a:ext cx="2291788" cy="85301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483864" y="3966259"/>
            <a:ext cx="2564892" cy="3781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4E4E495-D18A-474C-9B59-CEE0EEC21374}" type="datetimeFigureOut">
              <a:rPr lang="es-MX" smtClean="0"/>
              <a:pPr/>
              <a:t>19/06/2013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2F881B9-F0CD-4632-952A-814ECCE84A52}"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4E4E495-D18A-474C-9B59-CEE0EEC21374}" type="datetimeFigureOut">
              <a:rPr lang="es-MX" smtClean="0"/>
              <a:pPr/>
              <a:t>19/06/2013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2F881B9-F0CD-4632-952A-814ECCE84A52}"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4E495-D18A-474C-9B59-CEE0EEC21374}" type="datetimeFigureOut">
              <a:rPr lang="es-MX" smtClean="0"/>
              <a:pPr/>
              <a:t>19/06/2013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2F881B9-F0CD-4632-952A-814ECCE84A52}"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286803" y="0"/>
            <a:ext cx="7449249" cy="9144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3420932" y="-28681"/>
            <a:ext cx="2759337" cy="836245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486822" y="-28680"/>
            <a:ext cx="2628900" cy="831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4E4E495-D18A-474C-9B59-CEE0EEC21374}" type="datetimeFigureOut">
              <a:rPr lang="es-MX" smtClean="0"/>
              <a:pPr/>
              <a:t>19/06/2013</a:t>
            </a:fld>
            <a:endParaRPr lang="es-MX"/>
          </a:p>
        </p:txBody>
      </p:sp>
      <p:sp>
        <p:nvSpPr>
          <p:cNvPr id="7" name="Slide Number Placeholder 6"/>
          <p:cNvSpPr>
            <a:spLocks noGrp="1"/>
          </p:cNvSpPr>
          <p:nvPr>
            <p:ph type="sldNum" sz="quarter" idx="12"/>
          </p:nvPr>
        </p:nvSpPr>
        <p:spPr/>
        <p:txBody>
          <a:bodyPr/>
          <a:lstStyle/>
          <a:p>
            <a:fld id="{E2F881B9-F0CD-4632-952A-814ECCE84A52}" type="slidenum">
              <a:rPr lang="es-MX" smtClean="0"/>
              <a:pPr/>
              <a:t>‹Nº›</a:t>
            </a:fld>
            <a:endParaRPr lang="es-MX"/>
          </a:p>
        </p:txBody>
      </p:sp>
      <p:sp>
        <p:nvSpPr>
          <p:cNvPr id="58" name="Rectangle 57"/>
          <p:cNvSpPr/>
          <p:nvPr/>
        </p:nvSpPr>
        <p:spPr>
          <a:xfrm>
            <a:off x="679179" y="802511"/>
            <a:ext cx="2671693" cy="753126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59421" y="1142036"/>
            <a:ext cx="2317830" cy="686764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3488167" y="8117712"/>
            <a:ext cx="2628900" cy="108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3481086" y="7633114"/>
            <a:ext cx="2620248" cy="486833"/>
          </a:xfrm>
        </p:spPr>
        <p:txBody>
          <a:bodyPr>
            <a:normAutofit/>
          </a:bodyPr>
          <a:lstStyle/>
          <a:p>
            <a:endParaRPr lang="es-MX"/>
          </a:p>
        </p:txBody>
      </p:sp>
      <p:sp>
        <p:nvSpPr>
          <p:cNvPr id="2" name="Title 1"/>
          <p:cNvSpPr>
            <a:spLocks noGrp="1"/>
          </p:cNvSpPr>
          <p:nvPr>
            <p:ph type="title"/>
          </p:nvPr>
        </p:nvSpPr>
        <p:spPr>
          <a:xfrm>
            <a:off x="3554875" y="3543246"/>
            <a:ext cx="2478429" cy="1950871"/>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3552444" y="5515992"/>
            <a:ext cx="2474088" cy="2023872"/>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286803" y="0"/>
            <a:ext cx="7449249" cy="9144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3420932" y="-28681"/>
            <a:ext cx="2759337" cy="836245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486822" y="-28680"/>
            <a:ext cx="2628900" cy="831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79179" y="802511"/>
            <a:ext cx="2671693" cy="7531260"/>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488167" y="8117712"/>
            <a:ext cx="2628900" cy="108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50818" y="3547872"/>
            <a:ext cx="2475738" cy="195072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753907" y="925060"/>
            <a:ext cx="2519717" cy="7290816"/>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550973" y="5510785"/>
            <a:ext cx="2475430" cy="202608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4E4E495-D18A-474C-9B59-CEE0EEC21374}" type="datetimeFigureOut">
              <a:rPr lang="es-MX" smtClean="0"/>
              <a:pPr/>
              <a:t>19/06/2013</a:t>
            </a:fld>
            <a:endParaRPr lang="es-MX"/>
          </a:p>
        </p:txBody>
      </p:sp>
      <p:sp>
        <p:nvSpPr>
          <p:cNvPr id="6" name="Footer Placeholder 5"/>
          <p:cNvSpPr>
            <a:spLocks noGrp="1"/>
          </p:cNvSpPr>
          <p:nvPr>
            <p:ph type="ftr" sz="quarter" idx="11"/>
          </p:nvPr>
        </p:nvSpPr>
        <p:spPr>
          <a:xfrm>
            <a:off x="3481086" y="7633114"/>
            <a:ext cx="2620248" cy="486833"/>
          </a:xfrm>
        </p:spPr>
        <p:txBody>
          <a:bodyPr>
            <a:normAutofit/>
          </a:bodyPr>
          <a:lstStyle/>
          <a:p>
            <a:endParaRPr lang="es-MX"/>
          </a:p>
        </p:txBody>
      </p:sp>
      <p:sp>
        <p:nvSpPr>
          <p:cNvPr id="7" name="Slide Number Placeholder 6"/>
          <p:cNvSpPr>
            <a:spLocks noGrp="1"/>
          </p:cNvSpPr>
          <p:nvPr>
            <p:ph type="sldNum" sz="quarter" idx="12"/>
          </p:nvPr>
        </p:nvSpPr>
        <p:spPr/>
        <p:txBody>
          <a:bodyPr/>
          <a:lstStyle/>
          <a:p>
            <a:fld id="{E2F881B9-F0CD-4632-952A-814ECCE84A52}"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228600" y="0"/>
            <a:ext cx="7449249" cy="9144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342900" y="444650"/>
            <a:ext cx="6172200" cy="824752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420932" y="-28681"/>
            <a:ext cx="2759337" cy="932325"/>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486822" y="-28680"/>
            <a:ext cx="2628900" cy="831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82618" y="1370219"/>
            <a:ext cx="5268558" cy="1524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82619" y="3098203"/>
            <a:ext cx="5082988" cy="467863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498041" y="299324"/>
            <a:ext cx="1600200" cy="486833"/>
          </a:xfrm>
          <a:prstGeom prst="rect">
            <a:avLst/>
          </a:prstGeom>
        </p:spPr>
        <p:txBody>
          <a:bodyPr vert="horz" lIns="91440" tIns="45720" rIns="91440" bIns="45720" rtlCol="0" anchor="ctr"/>
          <a:lstStyle>
            <a:lvl1pPr algn="r">
              <a:defRPr sz="1200">
                <a:solidFill>
                  <a:srgbClr val="FEFEFE"/>
                </a:solidFill>
              </a:defRPr>
            </a:lvl1pPr>
          </a:lstStyle>
          <a:p>
            <a:fld id="{64E4E495-D18A-474C-9B59-CEE0EEC21374}" type="datetimeFigureOut">
              <a:rPr lang="es-MX" smtClean="0"/>
              <a:pPr/>
              <a:t>19/06/2013</a:t>
            </a:fld>
            <a:endParaRPr lang="es-MX"/>
          </a:p>
        </p:txBody>
      </p:sp>
      <p:sp>
        <p:nvSpPr>
          <p:cNvPr id="5" name="Footer Placeholder 4"/>
          <p:cNvSpPr>
            <a:spLocks noGrp="1"/>
          </p:cNvSpPr>
          <p:nvPr>
            <p:ph type="ftr" sz="quarter" idx="3"/>
          </p:nvPr>
        </p:nvSpPr>
        <p:spPr>
          <a:xfrm>
            <a:off x="3481086" y="7802881"/>
            <a:ext cx="2626614" cy="486833"/>
          </a:xfrm>
          <a:prstGeom prst="rect">
            <a:avLst/>
          </a:prstGeom>
        </p:spPr>
        <p:txBody>
          <a:bodyPr vert="horz" lIns="91440" tIns="45720" rIns="91440" bIns="45720" rtlCol="0" anchor="ctr"/>
          <a:lstStyle>
            <a:lvl1pPr algn="r">
              <a:defRPr sz="1200">
                <a:solidFill>
                  <a:schemeClr val="accent1"/>
                </a:solidFill>
              </a:defRPr>
            </a:lvl1pPr>
          </a:lstStyle>
          <a:p>
            <a:endParaRPr lang="es-MX"/>
          </a:p>
        </p:txBody>
      </p:sp>
      <p:sp>
        <p:nvSpPr>
          <p:cNvPr id="6" name="Slide Number Placeholder 5"/>
          <p:cNvSpPr>
            <a:spLocks noGrp="1"/>
          </p:cNvSpPr>
          <p:nvPr>
            <p:ph type="sldNum" sz="quarter" idx="4"/>
          </p:nvPr>
        </p:nvSpPr>
        <p:spPr>
          <a:xfrm>
            <a:off x="3486822" y="299322"/>
            <a:ext cx="999117" cy="486833"/>
          </a:xfrm>
          <a:prstGeom prst="rect">
            <a:avLst/>
          </a:prstGeom>
        </p:spPr>
        <p:txBody>
          <a:bodyPr vert="horz" lIns="91440" tIns="45720" rIns="91440" bIns="45720" rtlCol="0" anchor="ctr"/>
          <a:lstStyle>
            <a:lvl1pPr algn="l">
              <a:defRPr sz="1200">
                <a:solidFill>
                  <a:srgbClr val="FEFEFE"/>
                </a:solidFill>
              </a:defRPr>
            </a:lvl1pPr>
          </a:lstStyle>
          <a:p>
            <a:fld id="{E2F881B9-F0CD-4632-952A-814ECCE84A52}"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file:///C:\Users\SNOWBREEZER\Desktop\01%201492%20Conquest%20Of%20Paradise.m4a"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file:///C:\Users\SNOWBREEZER\Desktop\videos%20nuevos\Coca-Cola%20-%20Volva&#769;monos%20Locos.mp4"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file:///C:\Users\SNOWBREEZER\Desktop\13%20Eric's%20Theme.m4a"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Layout" Target="../slideLayouts/slideLayout2.xml"/><Relationship Id="rId1" Type="http://schemas.openxmlformats.org/officeDocument/2006/relationships/audio" Target="file:///C:\Users\SNOWBREEZER\Music\iTunes\iTunes%20Media\Music\Svetlana%20Stanceva_%20Alberto%20Lizzio_%20Mozar\Mozart_%20Piano%20Concertos%20%2321%20&amp;%2023\02%20Mozart_%20Piano%20Concerto%20%2321%20In%20C,.m4a"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file:///C:\Users\SNOWBREEZER\Desktop\videos%20nuevos\El%20poder%20de%20la%20persuasio&#769;n..mp4"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file:///C:\Users\SNOWBREEZER\Music\iTunes%201\iTunes%20Media\Music\Compilations\Starmix\15%20Better%20Off%20Alone.m4a" TargetMode="External"/><Relationship Id="rId5" Type="http://schemas.openxmlformats.org/officeDocument/2006/relationships/image" Target="../media/image17.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mx/url?sa=i&amp;rct=j&amp;q=poesia&amp;source=images&amp;cd=&amp;cad=rja&amp;docid=dXgltfMX1mx0tM&amp;tbnid=5CSVNiRRz2ebJM:&amp;ved=0CAUQjRw&amp;url=http://www.culturareviu.com/articulos/literatura/como-escribir-una-poesia/99570/&amp;ei=SVgEUefkFonuqwG6hoGIDg&amp;psig=AFQjCNHzMOivKOfE7p77sy4EuubWjUyTuQ&amp;ust=135932564160184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Users\SNOWBREEZER\Desktop\videos%20nuevos\La%20Leyenda%20del%20Espantapajaros.mp4"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Users\SNOWBREEZER\Desktop\videos%20nuevos\&#191;Co&#769;mo%20escribir%20un%20ensayo_.mp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SNOWBREEZER\Desktop\videos%20nuevos\Pasos%20para%20escribir%20un%20ensayo.mp4" TargetMode="External"/><Relationship Id="rId1" Type="http://schemas.microsoft.com/office/2007/relationships/media" Target="file:///C:\Users\SNOWBREEZER\Desktop\videos%20nuevos\Pasos%20para%20escribir%20un%20ensayo.mp4" TargetMode="External"/><Relationship Id="rId5" Type="http://schemas.openxmlformats.org/officeDocument/2006/relationships/image" Target="../media/image40.jpe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10344" y="251520"/>
            <a:ext cx="6237312" cy="2304256"/>
          </a:xfrm>
        </p:spPr>
        <p:txBody>
          <a:bodyPr>
            <a:noAutofit/>
          </a:bodyPr>
          <a:lstStyle/>
          <a:p>
            <a:pPr algn="ctr"/>
            <a:r>
              <a:rPr lang="es-MX" sz="3200" b="1" dirty="0" smtClean="0">
                <a:solidFill>
                  <a:schemeClr val="tx1"/>
                </a:solidFill>
                <a:latin typeface="Arial Rounded MT Bold" pitchFamily="34" charset="0"/>
                <a:cs typeface="Aharoni" pitchFamily="2" charset="-79"/>
              </a:rPr>
              <a:t>LECTURA,</a:t>
            </a:r>
            <a:br>
              <a:rPr lang="es-MX" sz="3200" b="1" dirty="0" smtClean="0">
                <a:solidFill>
                  <a:schemeClr val="tx1"/>
                </a:solidFill>
                <a:latin typeface="Arial Rounded MT Bold" pitchFamily="34" charset="0"/>
                <a:cs typeface="Aharoni" pitchFamily="2" charset="-79"/>
              </a:rPr>
            </a:br>
            <a:r>
              <a:rPr lang="es-MX" sz="3200" dirty="0" smtClean="0">
                <a:solidFill>
                  <a:schemeClr val="tx1"/>
                </a:solidFill>
                <a:latin typeface="Arial Rounded MT Bold" pitchFamily="34" charset="0"/>
                <a:cs typeface="Aharoni" pitchFamily="2" charset="-79"/>
              </a:rPr>
              <a:t>EXPRESIÓN ORAL Y ESCRITA</a:t>
            </a:r>
            <a:br>
              <a:rPr lang="es-MX" sz="3200" dirty="0" smtClean="0">
                <a:solidFill>
                  <a:schemeClr val="tx1"/>
                </a:solidFill>
                <a:latin typeface="Arial Rounded MT Bold" pitchFamily="34" charset="0"/>
                <a:cs typeface="Aharoni" pitchFamily="2" charset="-79"/>
              </a:rPr>
            </a:br>
            <a:r>
              <a:rPr lang="es-MX" sz="3200" dirty="0" smtClean="0">
                <a:solidFill>
                  <a:schemeClr val="tx1"/>
                </a:solidFill>
                <a:latin typeface="Arial Rounded MT Bold" pitchFamily="34" charset="0"/>
                <a:cs typeface="Aharoni" pitchFamily="2" charset="-79"/>
              </a:rPr>
              <a:t>2</a:t>
            </a:r>
            <a:endParaRPr lang="es-MX" sz="3200" b="1" i="1" dirty="0">
              <a:solidFill>
                <a:schemeClr val="tx1"/>
              </a:solidFill>
              <a:latin typeface="Arial Rounded MT Bold" pitchFamily="34" charset="0"/>
              <a:cs typeface="Aharoni" pitchFamily="2" charset="-79"/>
            </a:endParaRPr>
          </a:p>
        </p:txBody>
      </p:sp>
      <p:sp>
        <p:nvSpPr>
          <p:cNvPr id="5" name="4 Rectángulo"/>
          <p:cNvSpPr/>
          <p:nvPr/>
        </p:nvSpPr>
        <p:spPr>
          <a:xfrm>
            <a:off x="260648" y="7020272"/>
            <a:ext cx="6408712" cy="830997"/>
          </a:xfrm>
          <a:prstGeom prst="rect">
            <a:avLst/>
          </a:prstGeom>
        </p:spPr>
        <p:txBody>
          <a:bodyPr wrap="square">
            <a:spAutoFit/>
          </a:bodyPr>
          <a:lstStyle/>
          <a:p>
            <a:pPr algn="ctr"/>
            <a:r>
              <a:rPr lang="es-MX" sz="2400" b="1" dirty="0" smtClean="0">
                <a:latin typeface="Aharoni" pitchFamily="2" charset="-79"/>
                <a:cs typeface="Aharoni" pitchFamily="2" charset="-79"/>
              </a:rPr>
              <a:t>Nombre del docente: Beatriz </a:t>
            </a:r>
            <a:r>
              <a:rPr lang="es-MX" sz="2400" b="1" dirty="0" err="1" smtClean="0">
                <a:latin typeface="Aharoni" pitchFamily="2" charset="-79"/>
                <a:cs typeface="Aharoni" pitchFamily="2" charset="-79"/>
              </a:rPr>
              <a:t>Rugerio</a:t>
            </a:r>
            <a:r>
              <a:rPr lang="es-MX" sz="2400" b="1" dirty="0" smtClean="0">
                <a:latin typeface="Aharoni" pitchFamily="2" charset="-79"/>
                <a:cs typeface="Aharoni" pitchFamily="2" charset="-79"/>
              </a:rPr>
              <a:t> Polvo</a:t>
            </a:r>
          </a:p>
        </p:txBody>
      </p:sp>
      <p:pic>
        <p:nvPicPr>
          <p:cNvPr id="1026" name="Picture 2" descr="C:\Documents and Settings\Administrador\Mis documentos\Mis imágenes\lectura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776" y="2699792"/>
            <a:ext cx="3960440" cy="4032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42900" y="395288"/>
            <a:ext cx="6172200" cy="8137152"/>
          </a:xfrm>
        </p:spPr>
        <p:txBody>
          <a:bodyPr/>
          <a:lstStyle/>
          <a:p>
            <a:pPr marL="0" indent="0">
              <a:buFontTx/>
              <a:buNone/>
              <a:defRPr/>
            </a:pPr>
            <a:endParaRPr lang="es-ES" b="1" dirty="0" smtClean="0"/>
          </a:p>
          <a:p>
            <a:pPr marL="0" indent="0">
              <a:buFontTx/>
              <a:buNone/>
              <a:defRPr/>
            </a:pPr>
            <a:r>
              <a:rPr lang="es-ES" b="1" dirty="0"/>
              <a:t>L</a:t>
            </a:r>
            <a:r>
              <a:rPr lang="es-ES" b="1" dirty="0" smtClean="0"/>
              <a:t>os </a:t>
            </a:r>
            <a:r>
              <a:rPr lang="es-ES" b="1" dirty="0"/>
              <a:t>contenidos temáticos que se desarrollarán en el transcurso del semestre</a:t>
            </a:r>
            <a:r>
              <a:rPr lang="es-ES" b="1" dirty="0" smtClean="0"/>
              <a:t>.</a:t>
            </a:r>
          </a:p>
          <a:p>
            <a:pPr marL="0" indent="0">
              <a:buFontTx/>
              <a:buNone/>
              <a:defRPr/>
            </a:pPr>
            <a:endParaRPr lang="es-ES" b="1" dirty="0"/>
          </a:p>
          <a:p>
            <a:pPr marL="0" indent="0">
              <a:buFontTx/>
              <a:buNone/>
              <a:defRPr/>
            </a:pPr>
            <a:r>
              <a:rPr lang="es-ES" b="1" dirty="0" smtClean="0"/>
              <a:t>Los </a:t>
            </a:r>
            <a:r>
              <a:rPr lang="es-ES" b="1" dirty="0"/>
              <a:t>materiales de apoyo para la materia</a:t>
            </a:r>
            <a:endParaRPr lang="es-ES" dirty="0"/>
          </a:p>
          <a:p>
            <a:pPr>
              <a:defRPr/>
            </a:pPr>
            <a:r>
              <a:rPr lang="es-ES" dirty="0"/>
              <a:t>Una libreta forrada de papel lustre de color naranja.</a:t>
            </a:r>
          </a:p>
          <a:p>
            <a:pPr>
              <a:defRPr/>
            </a:pPr>
            <a:r>
              <a:rPr lang="es-ES" dirty="0"/>
              <a:t>Lápices de colores</a:t>
            </a:r>
          </a:p>
          <a:p>
            <a:pPr>
              <a:defRPr/>
            </a:pPr>
            <a:r>
              <a:rPr lang="es-ES" dirty="0"/>
              <a:t>Diccionarios</a:t>
            </a:r>
          </a:p>
          <a:p>
            <a:pPr>
              <a:defRPr/>
            </a:pPr>
            <a:r>
              <a:rPr lang="es-ES" dirty="0"/>
              <a:t>Libro: Jiménez  Julieta: Lectura Expresión Oral y Escrita, editorial nueva imagen, 2011, pp. 200.</a:t>
            </a:r>
          </a:p>
        </p:txBody>
      </p:sp>
    </p:spTree>
    <p:extLst>
      <p:ext uri="{BB962C8B-B14F-4D97-AF65-F5344CB8AC3E}">
        <p14:creationId xmlns:p14="http://schemas.microsoft.com/office/powerpoint/2010/main" val="364282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35496"/>
            <a:ext cx="6858000" cy="8525411"/>
          </a:xfrm>
          <a:prstGeom prst="rect">
            <a:avLst/>
          </a:prstGeom>
        </p:spPr>
        <p:txBody>
          <a:bodyPr wrap="square">
            <a:spAutoFit/>
          </a:bodyPr>
          <a:lstStyle/>
          <a:p>
            <a:pPr algn="ctr"/>
            <a:endParaRPr lang="es-MX" sz="4400" dirty="0" smtClean="0">
              <a:latin typeface="Aharoni" pitchFamily="2" charset="-79"/>
              <a:cs typeface="Aharoni" pitchFamily="2" charset="-79"/>
            </a:endParaRPr>
          </a:p>
          <a:p>
            <a:pPr algn="ctr"/>
            <a:r>
              <a:rPr lang="es-MX" sz="4400" dirty="0" smtClean="0">
                <a:latin typeface="Aharoni" pitchFamily="2" charset="-79"/>
                <a:cs typeface="Aharoni" pitchFamily="2" charset="-79"/>
              </a:rPr>
              <a:t>1. Integración personal:</a:t>
            </a:r>
            <a:br>
              <a:rPr lang="es-MX" sz="4400" dirty="0" smtClean="0">
                <a:latin typeface="Aharoni" pitchFamily="2" charset="-79"/>
                <a:cs typeface="Aharoni" pitchFamily="2" charset="-79"/>
              </a:rPr>
            </a:br>
            <a:r>
              <a:rPr lang="es-MX" sz="3600" i="1" dirty="0" smtClean="0">
                <a:latin typeface="Aharoni" pitchFamily="2" charset="-79"/>
                <a:cs typeface="Aharoni" pitchFamily="2" charset="-79"/>
              </a:rPr>
              <a:t>“Mi proyecto de vida”</a:t>
            </a:r>
          </a:p>
          <a:p>
            <a:pPr algn="ctr"/>
            <a:endParaRPr lang="es-MX" sz="3600" i="1" dirty="0" smtClean="0">
              <a:solidFill>
                <a:srgbClr val="FF0000"/>
              </a:solidFill>
              <a:latin typeface="Aharoni" pitchFamily="2" charset="-79"/>
              <a:cs typeface="Aharoni" pitchFamily="2" charset="-79"/>
            </a:endParaRPr>
          </a:p>
          <a:p>
            <a:pPr algn="ctr"/>
            <a:endParaRPr lang="es-MX" sz="3600" i="1" dirty="0" smtClean="0">
              <a:solidFill>
                <a:srgbClr val="FF0000"/>
              </a:solidFill>
              <a:latin typeface="Aharoni" pitchFamily="2" charset="-79"/>
              <a:cs typeface="Aharoni" pitchFamily="2" charset="-79"/>
            </a:endParaRPr>
          </a:p>
          <a:p>
            <a:pPr algn="ctr"/>
            <a:endParaRPr lang="es-MX" sz="3600" i="1" dirty="0" smtClean="0">
              <a:solidFill>
                <a:srgbClr val="FF0000"/>
              </a:solidFill>
              <a:latin typeface="Aharoni" pitchFamily="2" charset="-79"/>
              <a:cs typeface="Aharoni" pitchFamily="2" charset="-79"/>
            </a:endParaRPr>
          </a:p>
          <a:p>
            <a:pPr algn="ctr"/>
            <a:endParaRPr lang="es-MX" sz="3600" i="1" dirty="0" smtClean="0">
              <a:solidFill>
                <a:srgbClr val="FF0000"/>
              </a:solidFill>
              <a:latin typeface="Aharoni" pitchFamily="2" charset="-79"/>
              <a:cs typeface="Aharoni" pitchFamily="2" charset="-79"/>
            </a:endParaRPr>
          </a:p>
          <a:p>
            <a:pPr algn="ctr"/>
            <a:endParaRPr lang="es-MX" sz="3600" i="1" dirty="0" smtClean="0">
              <a:solidFill>
                <a:srgbClr val="FF0000"/>
              </a:solidFill>
              <a:latin typeface="Aharoni" pitchFamily="2" charset="-79"/>
              <a:cs typeface="Aharoni" pitchFamily="2" charset="-79"/>
            </a:endParaRPr>
          </a:p>
          <a:p>
            <a:pPr algn="ctr"/>
            <a:r>
              <a:rPr lang="es-MX" sz="2800" i="1" dirty="0" smtClean="0">
                <a:latin typeface="Aharoni" pitchFamily="2" charset="-79"/>
                <a:cs typeface="Aharoni" pitchFamily="2" charset="-79"/>
              </a:rPr>
              <a:t>¿Quién he sido?</a:t>
            </a:r>
          </a:p>
          <a:p>
            <a:pPr algn="ctr"/>
            <a:r>
              <a:rPr lang="es-MX" sz="2800" i="1" dirty="0" smtClean="0">
                <a:latin typeface="Aharoni" pitchFamily="2" charset="-79"/>
                <a:cs typeface="Aharoni" pitchFamily="2" charset="-79"/>
              </a:rPr>
              <a:t>¡Qué soy ahora?</a:t>
            </a:r>
          </a:p>
          <a:p>
            <a:pPr algn="ctr"/>
            <a:r>
              <a:rPr lang="es-MX" sz="2800" i="1" dirty="0" smtClean="0">
                <a:latin typeface="Aharoni" pitchFamily="2" charset="-79"/>
                <a:cs typeface="Aharoni" pitchFamily="2" charset="-79"/>
              </a:rPr>
              <a:t>¿Cómo quiero ser dentro de 15 años?</a:t>
            </a:r>
          </a:p>
          <a:p>
            <a:pPr algn="ctr"/>
            <a:endParaRPr lang="es-MX" sz="3200" dirty="0" smtClean="0">
              <a:solidFill>
                <a:srgbClr val="7030A0"/>
              </a:solidFill>
              <a:latin typeface="Aharoni" pitchFamily="2" charset="-79"/>
              <a:cs typeface="Aharoni" pitchFamily="2" charset="-79"/>
            </a:endParaRPr>
          </a:p>
          <a:p>
            <a:pPr algn="ctr"/>
            <a:r>
              <a:rPr lang="es-MX" sz="3200" dirty="0" smtClean="0">
                <a:solidFill>
                  <a:srgbClr val="7030A0"/>
                </a:solidFill>
                <a:latin typeface="Aharoni" pitchFamily="2" charset="-79"/>
                <a:cs typeface="Aharoni" pitchFamily="2" charset="-79"/>
              </a:rPr>
              <a:t>TAREA 1</a:t>
            </a:r>
            <a:r>
              <a:rPr lang="es-MX" i="1" dirty="0" smtClean="0">
                <a:solidFill>
                  <a:srgbClr val="0070C0"/>
                </a:solidFill>
                <a:latin typeface="Aharoni" pitchFamily="2" charset="-79"/>
                <a:cs typeface="Aharoni" pitchFamily="2" charset="-79"/>
              </a:rPr>
              <a:t>:</a:t>
            </a:r>
          </a:p>
          <a:p>
            <a:pPr algn="ctr"/>
            <a:r>
              <a:rPr lang="es-MX" sz="2000" b="1" dirty="0" smtClean="0">
                <a:latin typeface="Aharoni" pitchFamily="2" charset="-79"/>
                <a:cs typeface="Aharoni" pitchFamily="2" charset="-79"/>
              </a:rPr>
              <a:t>El alumno, reflexiona y redacta sus respuestas</a:t>
            </a:r>
          </a:p>
          <a:p>
            <a:pPr algn="ctr"/>
            <a:r>
              <a:rPr lang="es-MX" sz="2000" b="1" dirty="0" smtClean="0">
                <a:latin typeface="Aharoni" pitchFamily="2" charset="-79"/>
                <a:cs typeface="Aharoni" pitchFamily="2" charset="-79"/>
              </a:rPr>
              <a:t>y las envía al correo electrónico: beteli51@hotmail</a:t>
            </a:r>
            <a:endParaRPr lang="es-MX" b="1" dirty="0" smtClean="0">
              <a:latin typeface="Aharoni" pitchFamily="2" charset="-79"/>
              <a:cs typeface="Aharoni" pitchFamily="2" charset="-79"/>
            </a:endParaRPr>
          </a:p>
          <a:p>
            <a:pPr algn="ctr"/>
            <a:r>
              <a:rPr lang="es-MX" b="1" dirty="0" smtClean="0">
                <a:latin typeface="Aharoni" pitchFamily="2" charset="-79"/>
                <a:cs typeface="Aharoni" pitchFamily="2" charset="-79"/>
              </a:rPr>
              <a:t>El docente, revisa y selecciona los tres mejores</a:t>
            </a:r>
          </a:p>
          <a:p>
            <a:pPr algn="ctr"/>
            <a:r>
              <a:rPr lang="es-MX" b="1" dirty="0" smtClean="0">
                <a:latin typeface="Aharoni" pitchFamily="2" charset="-79"/>
                <a:cs typeface="Aharoni" pitchFamily="2" charset="-79"/>
              </a:rPr>
              <a:t>PROYECTOS DE VIDA</a:t>
            </a:r>
            <a:r>
              <a:rPr lang="es-MX" sz="1600" b="1" dirty="0" smtClean="0">
                <a:latin typeface="Aharoni" pitchFamily="2" charset="-79"/>
                <a:cs typeface="Aharoni" pitchFamily="2" charset="-79"/>
              </a:rPr>
              <a:t> y los socializa ante el grupo. </a:t>
            </a:r>
            <a:endParaRPr lang="es-MX" sz="2400" b="1" dirty="0" smtClean="0">
              <a:latin typeface="Aharoni" pitchFamily="2" charset="-79"/>
              <a:cs typeface="Aharoni" pitchFamily="2" charset="-79"/>
            </a:endParaRPr>
          </a:p>
        </p:txBody>
      </p:sp>
      <p:pic>
        <p:nvPicPr>
          <p:cNvPr id="1026" name="Picture 2" descr="http://t3.gstatic.com/images?q=tbn:ANd9GcTxVVTZbrvgRh5Q-WO87ItA_hY4hxHYmr0rYa-JycO9SSU1jFyp"/>
          <p:cNvPicPr>
            <a:picLocks noChangeAspect="1" noChangeArrowheads="1"/>
          </p:cNvPicPr>
          <p:nvPr/>
        </p:nvPicPr>
        <p:blipFill>
          <a:blip r:embed="rId3" cstate="print"/>
          <a:srcRect/>
          <a:stretch>
            <a:fillRect/>
          </a:stretch>
        </p:blipFill>
        <p:spPr bwMode="auto">
          <a:xfrm>
            <a:off x="1916832" y="2267743"/>
            <a:ext cx="2376264" cy="2376265"/>
          </a:xfrm>
          <a:prstGeom prst="rect">
            <a:avLst/>
          </a:prstGeom>
          <a:noFill/>
        </p:spPr>
      </p:pic>
      <p:pic>
        <p:nvPicPr>
          <p:cNvPr id="6" name="01 1492 Conquest Of Paradise.m4a">
            <a:hlinkClick r:id="" action="ppaction://media"/>
          </p:cNvPr>
          <p:cNvPicPr>
            <a:picLocks noRot="1" noChangeAspect="1"/>
          </p:cNvPicPr>
          <p:nvPr>
            <a:audioFile r:link="rId1"/>
          </p:nvPr>
        </p:nvPicPr>
        <p:blipFill>
          <a:blip r:embed="rId4" cstate="print"/>
          <a:stretch>
            <a:fillRect/>
          </a:stretch>
        </p:blipFill>
        <p:spPr>
          <a:xfrm>
            <a:off x="3276600" y="867645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64411"/>
            <a:ext cx="6858000" cy="1292662"/>
          </a:xfrm>
          <a:prstGeom prst="rect">
            <a:avLst/>
          </a:prstGeom>
        </p:spPr>
        <p:txBody>
          <a:bodyPr wrap="square">
            <a:spAutoFit/>
          </a:bodyPr>
          <a:lstStyle/>
          <a:p>
            <a:pPr marL="914400" indent="-914400" algn="ctr"/>
            <a:r>
              <a:rPr lang="es-MX" sz="5400" dirty="0" smtClean="0">
                <a:latin typeface="Aharoni" pitchFamily="2" charset="-79"/>
                <a:cs typeface="Aharoni" pitchFamily="2" charset="-79"/>
              </a:rPr>
              <a:t>“Volvámonos locos”</a:t>
            </a:r>
          </a:p>
          <a:p>
            <a:pPr marL="914400" indent="-914400" algn="ctr"/>
            <a:endParaRPr lang="es-MX" sz="2400" dirty="0" smtClean="0">
              <a:latin typeface="Aharoni" pitchFamily="2" charset="-79"/>
              <a:cs typeface="Aharoni" pitchFamily="2" charset="-79"/>
            </a:endParaRPr>
          </a:p>
        </p:txBody>
      </p:sp>
      <p:sp>
        <p:nvSpPr>
          <p:cNvPr id="5" name="4 Rectángulo"/>
          <p:cNvSpPr/>
          <p:nvPr/>
        </p:nvSpPr>
        <p:spPr>
          <a:xfrm>
            <a:off x="332656" y="5148064"/>
            <a:ext cx="6237312" cy="3385542"/>
          </a:xfrm>
          <a:prstGeom prst="rect">
            <a:avLst/>
          </a:prstGeom>
        </p:spPr>
        <p:txBody>
          <a:bodyPr wrap="square">
            <a:spAutoFit/>
          </a:bodyPr>
          <a:lstStyle/>
          <a:p>
            <a:pPr algn="ctr"/>
            <a:r>
              <a:rPr lang="es-MX" sz="2000" b="1" dirty="0" smtClean="0">
                <a:solidFill>
                  <a:srgbClr val="7030A0"/>
                </a:solidFill>
                <a:latin typeface="Aharoni" pitchFamily="2" charset="-79"/>
                <a:cs typeface="Aharoni" pitchFamily="2" charset="-79"/>
              </a:rPr>
              <a:t>TAREA 2</a:t>
            </a:r>
          </a:p>
          <a:p>
            <a:pPr algn="ctr"/>
            <a:r>
              <a:rPr lang="es-MX" sz="5400" b="1" i="1" dirty="0" smtClean="0">
                <a:latin typeface="Aharoni" pitchFamily="2" charset="-79"/>
                <a:cs typeface="Aharoni" pitchFamily="2" charset="-79"/>
              </a:rPr>
              <a:t>¿Y tú, que harías?</a:t>
            </a:r>
            <a:endParaRPr lang="es-MX" sz="4000" b="1" dirty="0" smtClean="0">
              <a:latin typeface="Aharoni" pitchFamily="2" charset="-79"/>
              <a:cs typeface="Aharoni" pitchFamily="2" charset="-79"/>
            </a:endParaRPr>
          </a:p>
          <a:p>
            <a:pPr algn="ctr"/>
            <a:r>
              <a:rPr lang="es-MX" b="1" dirty="0" smtClean="0">
                <a:latin typeface="Aharoni" pitchFamily="2" charset="-79"/>
                <a:cs typeface="Aharoni" pitchFamily="2" charset="-79"/>
              </a:rPr>
              <a:t>(EN EQUIPOS DE CINCO INTEGRANTES,</a:t>
            </a:r>
          </a:p>
          <a:p>
            <a:pPr algn="ctr"/>
            <a:r>
              <a:rPr lang="es-MX" b="1" dirty="0" smtClean="0">
                <a:latin typeface="Aharoni" pitchFamily="2" charset="-79"/>
                <a:cs typeface="Aharoni" pitchFamily="2" charset="-79"/>
              </a:rPr>
              <a:t>ACUERDA UNA ACCIÓN DE BENEFICIO COMUNITARIO, APLÍCALA Y PRESENTA LA EV</a:t>
            </a:r>
            <a:r>
              <a:rPr lang="es-MX" b="1" i="1" dirty="0" smtClean="0">
                <a:latin typeface="Aharoni" pitchFamily="2" charset="-79"/>
                <a:cs typeface="Aharoni" pitchFamily="2" charset="-79"/>
              </a:rPr>
              <a:t>IDENCIA ANTE TU GRUPO</a:t>
            </a:r>
          </a:p>
          <a:p>
            <a:pPr algn="ctr"/>
            <a:r>
              <a:rPr lang="es-MX" b="1" i="1" dirty="0" smtClean="0">
                <a:latin typeface="Aharoni" pitchFamily="2" charset="-79"/>
                <a:cs typeface="Aharoni" pitchFamily="2" charset="-79"/>
              </a:rPr>
              <a:t>EN LA SIGUIENTE SESIÓN.</a:t>
            </a:r>
          </a:p>
          <a:p>
            <a:pPr algn="ctr"/>
            <a:endParaRPr lang="es-MX" b="1" i="1" dirty="0" smtClean="0">
              <a:latin typeface="Aharoni" pitchFamily="2" charset="-79"/>
              <a:cs typeface="Aharoni" pitchFamily="2" charset="-79"/>
            </a:endParaRPr>
          </a:p>
          <a:p>
            <a:pPr algn="ctr"/>
            <a:r>
              <a:rPr lang="es-MX" sz="1600" b="1" i="1" dirty="0" smtClean="0">
                <a:latin typeface="Aharoni" pitchFamily="2" charset="-79"/>
                <a:cs typeface="Aharoni" pitchFamily="2" charset="-79"/>
              </a:rPr>
              <a:t>REDACTA UNA RESEÑA DE TU EXPERIENCIA </a:t>
            </a:r>
          </a:p>
          <a:p>
            <a:pPr algn="ctr"/>
            <a:r>
              <a:rPr lang="es-MX" sz="1600" b="1" i="1" dirty="0" smtClean="0">
                <a:latin typeface="Aharoni" pitchFamily="2" charset="-79"/>
                <a:cs typeface="Aharoni" pitchFamily="2" charset="-79"/>
              </a:rPr>
              <a:t>E INTÉGRALA A TU PORTAFOLIO DE EVIDENCIAS).</a:t>
            </a:r>
            <a:endParaRPr lang="es-MX" sz="1600" b="1" dirty="0" smtClean="0">
              <a:latin typeface="Aharoni" pitchFamily="2" charset="-79"/>
              <a:cs typeface="Aharoni" pitchFamily="2" charset="-79"/>
            </a:endParaRPr>
          </a:p>
        </p:txBody>
      </p:sp>
      <p:pic>
        <p:nvPicPr>
          <p:cNvPr id="10" name="Coca-Cola - Volvámonos Locos.mp4">
            <a:hlinkClick r:id="" action="ppaction://media"/>
          </p:cNvPr>
          <p:cNvPicPr>
            <a:picLocks noGrp="1" noRot="1" noChangeAspect="1"/>
          </p:cNvPicPr>
          <p:nvPr>
            <p:ph idx="1"/>
            <a:videoFile r:link="rId1"/>
          </p:nvPr>
        </p:nvPicPr>
        <p:blipFill>
          <a:blip r:embed="rId4" cstate="print"/>
          <a:stretch>
            <a:fillRect/>
          </a:stretch>
        </p:blipFill>
        <p:spPr>
          <a:xfrm>
            <a:off x="1905000" y="2670175"/>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35496"/>
            <a:ext cx="6858000" cy="3908762"/>
          </a:xfrm>
          <a:prstGeom prst="rect">
            <a:avLst/>
          </a:prstGeom>
        </p:spPr>
        <p:txBody>
          <a:bodyPr wrap="square">
            <a:spAutoFit/>
          </a:bodyPr>
          <a:lstStyle/>
          <a:p>
            <a:pPr marL="742950" indent="-742950" algn="ctr">
              <a:buAutoNum type="arabicPeriod" startAt="2"/>
            </a:pPr>
            <a:endParaRPr lang="es-MX" sz="2800" dirty="0" smtClean="0">
              <a:latin typeface="Aharoni" pitchFamily="2" charset="-79"/>
              <a:cs typeface="Aharoni" pitchFamily="2" charset="-79"/>
            </a:endParaRPr>
          </a:p>
          <a:p>
            <a:pPr marL="742950" indent="-742950" algn="ctr">
              <a:buAutoNum type="arabicPeriod" startAt="2"/>
            </a:pPr>
            <a:r>
              <a:rPr lang="es-MX" sz="2800" dirty="0" smtClean="0">
                <a:latin typeface="Aharoni" pitchFamily="2" charset="-79"/>
                <a:cs typeface="Aharoni" pitchFamily="2" charset="-79"/>
              </a:rPr>
              <a:t>Análisis y expectativas del curso.</a:t>
            </a:r>
          </a:p>
          <a:p>
            <a:pPr marL="742950" indent="-742950" algn="ctr">
              <a:buAutoNum type="arabicPeriod" startAt="2"/>
            </a:pPr>
            <a:endParaRPr lang="es-MX" sz="3600" dirty="0" smtClean="0">
              <a:latin typeface="Aharoni" pitchFamily="2" charset="-79"/>
              <a:cs typeface="Aharoni" pitchFamily="2" charset="-79"/>
            </a:endParaRPr>
          </a:p>
          <a:p>
            <a:pPr marL="914400" indent="-914400" algn="ctr"/>
            <a:r>
              <a:rPr lang="es-MX" sz="2000" dirty="0" smtClean="0">
                <a:solidFill>
                  <a:srgbClr val="C00000"/>
                </a:solidFill>
                <a:latin typeface="Aharoni" pitchFamily="2" charset="-79"/>
                <a:cs typeface="Aharoni" pitchFamily="2" charset="-79"/>
              </a:rPr>
              <a:t>1. DEL ALUMNO: ______________________________.</a:t>
            </a:r>
          </a:p>
          <a:p>
            <a:pPr marL="914400" indent="-914400" algn="ctr"/>
            <a:endParaRPr lang="es-MX" sz="2000" dirty="0" smtClean="0">
              <a:solidFill>
                <a:srgbClr val="C00000"/>
              </a:solidFill>
              <a:latin typeface="Aharoni" pitchFamily="2" charset="-79"/>
              <a:cs typeface="Aharoni" pitchFamily="2" charset="-79"/>
            </a:endParaRPr>
          </a:p>
          <a:p>
            <a:pPr marL="914400" indent="-914400" algn="ctr"/>
            <a:r>
              <a:rPr lang="es-MX" sz="2000" dirty="0" smtClean="0">
                <a:solidFill>
                  <a:srgbClr val="C00000"/>
                </a:solidFill>
                <a:latin typeface="Aharoni" pitchFamily="2" charset="-79"/>
                <a:cs typeface="Aharoni" pitchFamily="2" charset="-79"/>
              </a:rPr>
              <a:t>2. DEL GRUPO. __________________________.</a:t>
            </a:r>
          </a:p>
          <a:p>
            <a:pPr marL="914400" indent="-914400" algn="ctr"/>
            <a:endParaRPr lang="es-MX" sz="2000" dirty="0" smtClean="0">
              <a:solidFill>
                <a:srgbClr val="C00000"/>
              </a:solidFill>
              <a:latin typeface="Aharoni" pitchFamily="2" charset="-79"/>
              <a:cs typeface="Aharoni" pitchFamily="2" charset="-79"/>
            </a:endParaRPr>
          </a:p>
          <a:p>
            <a:pPr marL="914400" indent="-914400" algn="ctr"/>
            <a:r>
              <a:rPr lang="es-MX" sz="2000" dirty="0" smtClean="0">
                <a:solidFill>
                  <a:srgbClr val="C00000"/>
                </a:solidFill>
                <a:latin typeface="Aharoni" pitchFamily="2" charset="-79"/>
                <a:cs typeface="Aharoni" pitchFamily="2" charset="-79"/>
              </a:rPr>
              <a:t>3. DEL DOCENTE:_____________________.</a:t>
            </a:r>
            <a:endParaRPr lang="es-MX" sz="4400" dirty="0" smtClean="0">
              <a:solidFill>
                <a:srgbClr val="C00000"/>
              </a:solidFill>
              <a:latin typeface="Aharoni" pitchFamily="2" charset="-79"/>
              <a:cs typeface="Aharoni" pitchFamily="2" charset="-79"/>
            </a:endParaRPr>
          </a:p>
          <a:p>
            <a:pPr marL="914400" indent="-914400" algn="ctr"/>
            <a:endParaRPr lang="es-MX" sz="1400" dirty="0" smtClean="0">
              <a:solidFill>
                <a:srgbClr val="002060"/>
              </a:solidFill>
              <a:latin typeface="Aharoni" pitchFamily="2" charset="-79"/>
              <a:cs typeface="Aharoni" pitchFamily="2" charset="-79"/>
            </a:endParaRPr>
          </a:p>
          <a:p>
            <a:pPr marL="914400" indent="-914400" algn="ctr"/>
            <a:endParaRPr lang="es-MX" sz="1400" dirty="0" smtClean="0">
              <a:solidFill>
                <a:srgbClr val="002060"/>
              </a:solidFill>
              <a:latin typeface="Aharoni" pitchFamily="2" charset="-79"/>
              <a:cs typeface="Aharoni" pitchFamily="2" charset="-79"/>
            </a:endParaRPr>
          </a:p>
          <a:p>
            <a:pPr marL="914400" indent="-914400" algn="ctr"/>
            <a:r>
              <a:rPr lang="es-MX" sz="1400" dirty="0" smtClean="0">
                <a:solidFill>
                  <a:srgbClr val="002060"/>
                </a:solidFill>
                <a:latin typeface="Aharoni" pitchFamily="2" charset="-79"/>
                <a:cs typeface="Aharoni" pitchFamily="2" charset="-79"/>
              </a:rPr>
              <a:t>El estudiante</a:t>
            </a:r>
          </a:p>
          <a:p>
            <a:pPr marL="914400" indent="-914400" algn="ctr"/>
            <a:r>
              <a:rPr lang="es-MX" sz="1400" dirty="0" smtClean="0">
                <a:solidFill>
                  <a:srgbClr val="002060"/>
                </a:solidFill>
                <a:latin typeface="Aharoni" pitchFamily="2" charset="-79"/>
                <a:cs typeface="Aharoni" pitchFamily="2" charset="-79"/>
              </a:rPr>
              <a:t>Redacta en su libreta su expectativa personal y la socializa ate el grupo.</a:t>
            </a:r>
          </a:p>
        </p:txBody>
      </p:sp>
      <p:pic>
        <p:nvPicPr>
          <p:cNvPr id="78852" name="Picture 4" descr="http://t3.gstatic.com/images?q=tbn:ANd9GcQ17cUtI717dpdggT1iMH7MOwhEPzDe7A660708tJ9xSHkQsJa2"/>
          <p:cNvPicPr>
            <a:picLocks noChangeAspect="1" noChangeArrowheads="1"/>
          </p:cNvPicPr>
          <p:nvPr/>
        </p:nvPicPr>
        <p:blipFill>
          <a:blip r:embed="rId3" cstate="print"/>
          <a:srcRect/>
          <a:stretch>
            <a:fillRect/>
          </a:stretch>
        </p:blipFill>
        <p:spPr bwMode="auto">
          <a:xfrm>
            <a:off x="692696" y="4860032"/>
            <a:ext cx="4998989" cy="3744416"/>
          </a:xfrm>
          <a:prstGeom prst="rect">
            <a:avLst/>
          </a:prstGeom>
          <a:noFill/>
        </p:spPr>
      </p:pic>
      <p:pic>
        <p:nvPicPr>
          <p:cNvPr id="7" name="13 Eric's Theme.m4a">
            <a:hlinkClick r:id="" action="ppaction://media"/>
          </p:cNvPr>
          <p:cNvPicPr>
            <a:picLocks noRot="1" noChangeAspect="1"/>
          </p:cNvPicPr>
          <p:nvPr>
            <a:audioFile r:link="rId1"/>
          </p:nvPr>
        </p:nvPicPr>
        <p:blipFill>
          <a:blip r:embed="rId4" cstate="print"/>
          <a:stretch>
            <a:fillRect/>
          </a:stretch>
        </p:blipFill>
        <p:spPr>
          <a:xfrm>
            <a:off x="5445224" y="738031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772816" y="2771800"/>
            <a:ext cx="4824536" cy="5878532"/>
          </a:xfrm>
          <a:prstGeom prst="rect">
            <a:avLst/>
          </a:prstGeom>
        </p:spPr>
        <p:txBody>
          <a:bodyPr wrap="square">
            <a:spAutoFit/>
          </a:bodyPr>
          <a:lstStyle/>
          <a:p>
            <a:pPr lvl="0" indent="269875" algn="just" fontAlgn="base">
              <a:spcBef>
                <a:spcPct val="0"/>
              </a:spcBef>
              <a:spcAft>
                <a:spcPct val="0"/>
              </a:spcAft>
            </a:pPr>
            <a:r>
              <a:rPr lang="es-ES" b="1" u="sng" dirty="0" smtClean="0">
                <a:latin typeface="Arial" pitchFamily="34" charset="0"/>
                <a:ea typeface="Times New Roman" pitchFamily="18" charset="0"/>
                <a:cs typeface="Arial" pitchFamily="34" charset="0"/>
              </a:rPr>
              <a:t>EN ESTA UNIDAD APRENDERÁS A:</a:t>
            </a:r>
            <a:endParaRPr lang="es-ES" b="1" dirty="0" smtClean="0">
              <a:latin typeface="Arial" pitchFamily="34" charset="0"/>
              <a:ea typeface="Times New Roman" pitchFamily="18" charset="0"/>
              <a:cs typeface="Arial" pitchFamily="34" charset="0"/>
            </a:endParaRPr>
          </a:p>
          <a:p>
            <a:pPr lvl="0" indent="269875" algn="just" fontAlgn="base">
              <a:spcBef>
                <a:spcPct val="0"/>
              </a:spcBef>
              <a:spcAft>
                <a:spcPct val="0"/>
              </a:spcAft>
            </a:pPr>
            <a:r>
              <a:rPr lang="es-ES" sz="1600" b="1" dirty="0" smtClean="0">
                <a:latin typeface="Aharoni" pitchFamily="2" charset="-79"/>
                <a:ea typeface="Times New Roman" pitchFamily="18" charset="0"/>
                <a:cs typeface="Aharoni" pitchFamily="2" charset="-79"/>
              </a:rPr>
              <a:t>UTILIZAR ESTRATEGIAS DE CONSTRUCCIÓN Y ANÁLISIS DE TEXTOS QUE TE PERMITAN ELABORAR TRABAJOS ACADÉMICOS, Y DESENVOLVERTE EN SITUACIONES Y CONTEXTOS COMUNICATIVOS VARIADOS.</a:t>
            </a:r>
          </a:p>
          <a:p>
            <a:pPr lvl="0" indent="269875" algn="just" fontAlgn="base">
              <a:spcBef>
                <a:spcPct val="0"/>
              </a:spcBef>
              <a:spcAft>
                <a:spcPct val="0"/>
              </a:spcAft>
            </a:pPr>
            <a:endParaRPr lang="es-ES" sz="2000" b="1" dirty="0" smtClean="0">
              <a:latin typeface="Aharoni" pitchFamily="2" charset="-79"/>
              <a:ea typeface="Times New Roman" pitchFamily="18" charset="0"/>
              <a:cs typeface="Aharoni" pitchFamily="2" charset="-79"/>
            </a:endParaRPr>
          </a:p>
          <a:p>
            <a:pPr lvl="0" indent="269875" algn="just" fontAlgn="base">
              <a:spcBef>
                <a:spcPct val="0"/>
              </a:spcBef>
              <a:spcAft>
                <a:spcPct val="0"/>
              </a:spcAft>
            </a:pPr>
            <a:r>
              <a:rPr lang="es-ES" sz="2000" b="1" u="sng" dirty="0" smtClean="0">
                <a:latin typeface="Arial" pitchFamily="34" charset="0"/>
                <a:ea typeface="Times New Roman" pitchFamily="18" charset="0"/>
                <a:cs typeface="Arial" pitchFamily="34" charset="0"/>
              </a:rPr>
              <a:t> ¿CÓMO LO APRENDERÁS?</a:t>
            </a:r>
            <a:endParaRPr lang="es-ES" sz="2000" dirty="0" smtClean="0">
              <a:latin typeface="Arial" pitchFamily="34" charset="0"/>
              <a:ea typeface="Times New Roman" pitchFamily="18" charset="0"/>
              <a:cs typeface="Arial" pitchFamily="34" charset="0"/>
            </a:endParaRPr>
          </a:p>
          <a:p>
            <a:pPr lvl="0" indent="269875" algn="just" fontAlgn="base">
              <a:spcBef>
                <a:spcPct val="0"/>
              </a:spcBef>
              <a:spcAft>
                <a:spcPct val="0"/>
              </a:spcAft>
            </a:pPr>
            <a:r>
              <a:rPr lang="es-ES" sz="1600" b="1" dirty="0" smtClean="0">
                <a:latin typeface="Aharoni" pitchFamily="2" charset="-79"/>
                <a:ea typeface="Times New Roman" pitchFamily="18" charset="0"/>
                <a:cs typeface="Aharoni" pitchFamily="2" charset="-79"/>
              </a:rPr>
              <a:t>MEDIANTE EJERCICIOS DE LECTURA, ANÁLISIS , COMPRENSIÓN Y REDACCIÓN  DE TEXTOS.</a:t>
            </a:r>
          </a:p>
          <a:p>
            <a:pPr lvl="0" indent="269875" algn="just" eaLnBrk="0" fontAlgn="base" hangingPunct="0">
              <a:spcBef>
                <a:spcPct val="0"/>
              </a:spcBef>
              <a:spcAft>
                <a:spcPct val="0"/>
              </a:spcAft>
            </a:pPr>
            <a:endParaRPr lang="es-ES" sz="2000" b="1" dirty="0" smtClean="0">
              <a:latin typeface="Aharoni" pitchFamily="2" charset="-79"/>
              <a:ea typeface="Times New Roman" pitchFamily="18" charset="0"/>
              <a:cs typeface="Aharoni" pitchFamily="2" charset="-79"/>
            </a:endParaRPr>
          </a:p>
          <a:p>
            <a:pPr lvl="0" indent="269875" algn="ctr" eaLnBrk="0" fontAlgn="base" hangingPunct="0">
              <a:spcBef>
                <a:spcPct val="0"/>
              </a:spcBef>
              <a:spcAft>
                <a:spcPct val="0"/>
              </a:spcAft>
              <a:buFontTx/>
              <a:buChar char="•"/>
            </a:pPr>
            <a:r>
              <a:rPr lang="es-ES" sz="2000" b="1" dirty="0" smtClean="0">
                <a:latin typeface="Aharoni" pitchFamily="2" charset="-79"/>
                <a:ea typeface="Times New Roman" pitchFamily="18" charset="0"/>
                <a:cs typeface="Aharoni" pitchFamily="2" charset="-79"/>
              </a:rPr>
              <a:t>CONCEPTO FUNDAMENTAL:</a:t>
            </a:r>
          </a:p>
          <a:p>
            <a:pPr lvl="0" indent="269875" algn="ctr" eaLnBrk="0" fontAlgn="base" hangingPunct="0">
              <a:spcBef>
                <a:spcPct val="0"/>
              </a:spcBef>
              <a:spcAft>
                <a:spcPct val="0"/>
              </a:spcAft>
            </a:pPr>
            <a:r>
              <a:rPr lang="es-ES" sz="2000" b="1" dirty="0" smtClean="0">
                <a:latin typeface="Aharoni" pitchFamily="2" charset="-79"/>
                <a:ea typeface="Times New Roman" pitchFamily="18" charset="0"/>
                <a:cs typeface="Aharoni" pitchFamily="2" charset="-79"/>
              </a:rPr>
              <a:t>COMUNICACIÓN.</a:t>
            </a:r>
          </a:p>
          <a:p>
            <a:pPr lvl="0" indent="269875" algn="ctr" eaLnBrk="0" fontAlgn="base" hangingPunct="0">
              <a:spcBef>
                <a:spcPct val="0"/>
              </a:spcBef>
              <a:spcAft>
                <a:spcPct val="0"/>
              </a:spcAft>
            </a:pPr>
            <a:endParaRPr lang="es-ES" sz="2000" b="1" dirty="0" smtClean="0">
              <a:latin typeface="Aharoni" pitchFamily="2" charset="-79"/>
              <a:ea typeface="Times New Roman" pitchFamily="18" charset="0"/>
              <a:cs typeface="Aharoni" pitchFamily="2" charset="-79"/>
            </a:endParaRPr>
          </a:p>
          <a:p>
            <a:pPr lvl="0" indent="269875" algn="ctr" eaLnBrk="0" fontAlgn="base" hangingPunct="0">
              <a:spcBef>
                <a:spcPct val="0"/>
              </a:spcBef>
              <a:spcAft>
                <a:spcPct val="0"/>
              </a:spcAft>
              <a:buFontTx/>
              <a:buChar char="•"/>
            </a:pPr>
            <a:r>
              <a:rPr lang="es-ES" sz="2000" b="1" dirty="0" smtClean="0">
                <a:latin typeface="Aharoni" pitchFamily="2" charset="-79"/>
                <a:ea typeface="Times New Roman" pitchFamily="18" charset="0"/>
                <a:cs typeface="Aharoni" pitchFamily="2" charset="-79"/>
              </a:rPr>
              <a:t>CONCEPTO SUBSIDIARIO:</a:t>
            </a:r>
          </a:p>
          <a:p>
            <a:pPr lvl="0" indent="269875" algn="ctr" eaLnBrk="0" fontAlgn="base" hangingPunct="0">
              <a:spcBef>
                <a:spcPct val="0"/>
              </a:spcBef>
              <a:spcAft>
                <a:spcPct val="0"/>
              </a:spcAft>
            </a:pPr>
            <a:r>
              <a:rPr lang="es-ES" sz="2000" b="1" dirty="0" smtClean="0">
                <a:latin typeface="Aharoni" pitchFamily="2" charset="-79"/>
                <a:ea typeface="Times New Roman" pitchFamily="18" charset="0"/>
                <a:cs typeface="Aharoni" pitchFamily="2" charset="-79"/>
              </a:rPr>
              <a:t>EXPRESIÓN ESCRITA.</a:t>
            </a:r>
          </a:p>
          <a:p>
            <a:pPr lvl="0" indent="269875" algn="ctr" eaLnBrk="0" fontAlgn="base" hangingPunct="0">
              <a:spcBef>
                <a:spcPct val="0"/>
              </a:spcBef>
              <a:spcAft>
                <a:spcPct val="0"/>
              </a:spcAft>
              <a:buFontTx/>
              <a:buChar char="•"/>
            </a:pPr>
            <a:endParaRPr lang="es-ES" sz="2000" b="1" dirty="0" smtClean="0">
              <a:latin typeface="Aharoni" pitchFamily="2" charset="-79"/>
              <a:ea typeface="Times New Roman" pitchFamily="18" charset="0"/>
              <a:cs typeface="Aharoni" pitchFamily="2" charset="-79"/>
            </a:endParaRPr>
          </a:p>
          <a:p>
            <a:pPr lvl="0" indent="269875" algn="ctr" eaLnBrk="0" fontAlgn="base" hangingPunct="0">
              <a:spcBef>
                <a:spcPct val="0"/>
              </a:spcBef>
              <a:spcAft>
                <a:spcPct val="0"/>
              </a:spcAft>
              <a:buFontTx/>
              <a:buChar char="•"/>
            </a:pPr>
            <a:r>
              <a:rPr lang="es-ES" sz="2000" b="1" dirty="0" smtClean="0">
                <a:latin typeface="Aharoni" pitchFamily="2" charset="-79"/>
                <a:ea typeface="Times New Roman" pitchFamily="18" charset="0"/>
                <a:cs typeface="Aharoni" pitchFamily="2" charset="-79"/>
              </a:rPr>
              <a:t>VALORES QUE PROMUEVE:</a:t>
            </a:r>
          </a:p>
          <a:p>
            <a:pPr lvl="0" indent="269875" algn="ctr" eaLnBrk="0" fontAlgn="base" hangingPunct="0">
              <a:spcBef>
                <a:spcPct val="0"/>
              </a:spcBef>
              <a:spcAft>
                <a:spcPct val="0"/>
              </a:spcAft>
            </a:pPr>
            <a:r>
              <a:rPr lang="es-ES" sz="1400" b="1" dirty="0" smtClean="0">
                <a:latin typeface="Aharoni" pitchFamily="2" charset="-79"/>
                <a:ea typeface="Times New Roman" pitchFamily="18" charset="0"/>
                <a:cs typeface="Aharoni" pitchFamily="2" charset="-79"/>
              </a:rPr>
              <a:t>RESPETO, TOLERANCIA, TRABAJO EN EQUIPO</a:t>
            </a:r>
            <a:r>
              <a:rPr lang="es-ES" sz="1400" b="1" dirty="0" smtClean="0">
                <a:solidFill>
                  <a:srgbClr val="000000"/>
                </a:solidFill>
                <a:latin typeface="Aharoni" pitchFamily="2" charset="-79"/>
                <a:ea typeface="Times New Roman" pitchFamily="18" charset="0"/>
                <a:cs typeface="Aharoni" pitchFamily="2" charset="-79"/>
              </a:rPr>
              <a:t>.</a:t>
            </a:r>
          </a:p>
        </p:txBody>
      </p:sp>
      <p:sp>
        <p:nvSpPr>
          <p:cNvPr id="7" name="6 Rectángulo"/>
          <p:cNvSpPr/>
          <p:nvPr/>
        </p:nvSpPr>
        <p:spPr>
          <a:xfrm>
            <a:off x="404664" y="63366"/>
            <a:ext cx="6192688" cy="2708434"/>
          </a:xfrm>
          <a:prstGeom prst="rect">
            <a:avLst/>
          </a:prstGeom>
        </p:spPr>
        <p:txBody>
          <a:bodyPr wrap="square">
            <a:spAutoFit/>
          </a:bodyPr>
          <a:lstStyle/>
          <a:p>
            <a:pPr algn="ctr"/>
            <a:r>
              <a:rPr lang="es-MX" sz="2800" dirty="0" smtClean="0">
                <a:solidFill>
                  <a:srgbClr val="C00000"/>
                </a:solidFill>
                <a:latin typeface="Aharoni" pitchFamily="2" charset="-79"/>
                <a:cs typeface="Aharoni" pitchFamily="2" charset="-79"/>
              </a:rPr>
              <a:t>.</a:t>
            </a:r>
            <a:endParaRPr lang="es-MX" sz="6000" dirty="0" smtClean="0">
              <a:latin typeface="Aharoni" pitchFamily="2" charset="-79"/>
              <a:cs typeface="Aharoni" pitchFamily="2" charset="-79"/>
            </a:endParaRPr>
          </a:p>
          <a:p>
            <a:pPr algn="ctr"/>
            <a:r>
              <a:rPr lang="es-MX" sz="4800" dirty="0" smtClean="0">
                <a:latin typeface="Aharoni" pitchFamily="2" charset="-79"/>
                <a:cs typeface="Aharoni" pitchFamily="2" charset="-79"/>
              </a:rPr>
              <a:t>UNIDAD 1</a:t>
            </a:r>
            <a:r>
              <a:rPr lang="es-MX" sz="8000" dirty="0" smtClean="0">
                <a:latin typeface="Aharoni" pitchFamily="2" charset="-79"/>
                <a:cs typeface="Aharoni" pitchFamily="2" charset="-79"/>
              </a:rPr>
              <a:t/>
            </a:r>
            <a:br>
              <a:rPr lang="es-MX" sz="8000" dirty="0" smtClean="0">
                <a:latin typeface="Aharoni" pitchFamily="2" charset="-79"/>
                <a:cs typeface="Aharoni" pitchFamily="2" charset="-79"/>
              </a:rPr>
            </a:br>
            <a:r>
              <a:rPr lang="es-MX" sz="4000" dirty="0" smtClean="0">
                <a:solidFill>
                  <a:srgbClr val="C00000"/>
                </a:solidFill>
                <a:latin typeface="Aharoni" pitchFamily="2" charset="-79"/>
                <a:cs typeface="Aharoni" pitchFamily="2" charset="-79"/>
              </a:rPr>
              <a:t>Expresión escrita</a:t>
            </a:r>
          </a:p>
          <a:p>
            <a:pPr algn="ctr"/>
            <a:r>
              <a:rPr lang="es-MX" sz="5400" dirty="0" smtClean="0">
                <a:solidFill>
                  <a:srgbClr val="0070C0"/>
                </a:solidFill>
                <a:latin typeface="Aharoni" pitchFamily="2" charset="-79"/>
                <a:cs typeface="Aharoni" pitchFamily="2" charset="-79"/>
              </a:rPr>
              <a:t>Saberes</a:t>
            </a:r>
            <a:endParaRPr lang="es-MX" sz="3200" dirty="0">
              <a:solidFill>
                <a:srgbClr val="0070C0"/>
              </a:solidFill>
            </a:endParaRPr>
          </a:p>
        </p:txBody>
      </p:sp>
      <p:pic>
        <p:nvPicPr>
          <p:cNvPr id="56322" name="Picture 2" descr="http://t3.gstatic.com/images?q=tbn:ANd9GcR4QPgARfotXr2lFqlahGr32oAMQekRGP17oXufSehNoEPNdEP3"/>
          <p:cNvPicPr>
            <a:picLocks noChangeAspect="1" noChangeArrowheads="1"/>
          </p:cNvPicPr>
          <p:nvPr/>
        </p:nvPicPr>
        <p:blipFill>
          <a:blip r:embed="rId3" cstate="print"/>
          <a:srcRect/>
          <a:stretch>
            <a:fillRect/>
          </a:stretch>
        </p:blipFill>
        <p:spPr bwMode="auto">
          <a:xfrm>
            <a:off x="404663" y="1907704"/>
            <a:ext cx="1368153" cy="65527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69165"/>
            <a:ext cx="6858000" cy="7602081"/>
          </a:xfrm>
          <a:prstGeom prst="rect">
            <a:avLst/>
          </a:prstGeom>
        </p:spPr>
        <p:txBody>
          <a:bodyPr wrap="square">
            <a:spAutoFit/>
          </a:bodyPr>
          <a:lstStyle/>
          <a:p>
            <a:pPr algn="ctr"/>
            <a:endParaRPr lang="es-MX" sz="2800" b="1" dirty="0" smtClean="0">
              <a:solidFill>
                <a:srgbClr val="002060"/>
              </a:solidFill>
              <a:effectLst>
                <a:outerShdw blurRad="38100" dist="38100" dir="2700000" algn="tl">
                  <a:srgbClr val="000000">
                    <a:alpha val="43137"/>
                  </a:srgbClr>
                </a:outerShdw>
              </a:effectLst>
              <a:latin typeface="Aharoni" pitchFamily="2" charset="-79"/>
              <a:cs typeface="Aharoni" pitchFamily="2" charset="-79"/>
            </a:endParaRPr>
          </a:p>
          <a:p>
            <a:pPr algn="ctr"/>
            <a:r>
              <a:rPr lang="es-MX" sz="2800" b="1" dirty="0" smtClean="0">
                <a:solidFill>
                  <a:srgbClr val="002060"/>
                </a:solidFill>
                <a:effectLst>
                  <a:outerShdw blurRad="38100" dist="38100" dir="2700000" algn="tl">
                    <a:srgbClr val="000000">
                      <a:alpha val="43137"/>
                    </a:srgbClr>
                  </a:outerShdw>
                </a:effectLst>
                <a:latin typeface="Aharoni" pitchFamily="2" charset="-79"/>
                <a:cs typeface="Aharoni" pitchFamily="2" charset="-79"/>
              </a:rPr>
              <a:t>TEMARIO DE LA PRIMERA UNIDAD:</a:t>
            </a:r>
            <a:endParaRPr lang="es-MX" sz="1400" b="1" dirty="0" smtClean="0">
              <a:solidFill>
                <a:srgbClr val="FF0000"/>
              </a:solidFill>
              <a:latin typeface="Aharoni" pitchFamily="2" charset="-79"/>
              <a:cs typeface="Aharoni" pitchFamily="2" charset="-79"/>
            </a:endParaRPr>
          </a:p>
          <a:p>
            <a:pPr algn="ctr"/>
            <a:endParaRPr lang="es-MX" sz="2400" b="1" dirty="0" smtClean="0">
              <a:latin typeface="Aharoni" pitchFamily="2" charset="-79"/>
              <a:cs typeface="Aharoni" pitchFamily="2" charset="-79"/>
            </a:endParaRPr>
          </a:p>
          <a:p>
            <a:pPr algn="ctr"/>
            <a:r>
              <a:rPr lang="es-MX" sz="2400" b="1" dirty="0" smtClean="0">
                <a:latin typeface="Aharoni" pitchFamily="2" charset="-79"/>
                <a:cs typeface="Aharoni" pitchFamily="2" charset="-79"/>
              </a:rPr>
              <a:t>TEMA 1:</a:t>
            </a:r>
          </a:p>
          <a:p>
            <a:pPr algn="ctr"/>
            <a:r>
              <a:rPr lang="es-MX" sz="2000" b="1" dirty="0" smtClean="0">
                <a:latin typeface="Aharoni" pitchFamily="2" charset="-79"/>
                <a:cs typeface="Aharoni" pitchFamily="2" charset="-79"/>
              </a:rPr>
              <a:t>TRABAJOS ACADÉMICOS</a:t>
            </a:r>
          </a:p>
          <a:p>
            <a:pPr algn="ctr"/>
            <a:r>
              <a:rPr lang="es-MX" sz="2000" b="1" dirty="0" smtClean="0">
                <a:latin typeface="Aharoni" pitchFamily="2" charset="-79"/>
                <a:cs typeface="Aharoni" pitchFamily="2" charset="-79"/>
              </a:rPr>
              <a:t>(Concepto)</a:t>
            </a:r>
            <a:endParaRPr lang="es-MX" sz="3200" b="1" dirty="0" smtClean="0">
              <a:latin typeface="Aharoni" pitchFamily="2" charset="-79"/>
              <a:cs typeface="Aharoni" pitchFamily="2" charset="-79"/>
            </a:endParaRPr>
          </a:p>
          <a:p>
            <a:pPr algn="ctr"/>
            <a:r>
              <a:rPr lang="es-MX" sz="2400" b="1" dirty="0" smtClean="0">
                <a:latin typeface="Aharoni" pitchFamily="2" charset="-79"/>
                <a:cs typeface="Aharoni" pitchFamily="2" charset="-79"/>
              </a:rPr>
              <a:t>TEMA 2:</a:t>
            </a:r>
          </a:p>
          <a:p>
            <a:pPr algn="ctr"/>
            <a:r>
              <a:rPr lang="es-MX" sz="2000" b="1" dirty="0" smtClean="0">
                <a:latin typeface="Aharoni" pitchFamily="2" charset="-79"/>
                <a:cs typeface="Aharoni" pitchFamily="2" charset="-79"/>
              </a:rPr>
              <a:t>TIPOS DE TRABAJOS ACADÉMICOS:</a:t>
            </a:r>
          </a:p>
          <a:p>
            <a:pPr algn="ctr"/>
            <a:r>
              <a:rPr lang="es-MX" sz="2000" b="1" dirty="0" smtClean="0">
                <a:latin typeface="Aharoni" pitchFamily="2" charset="-79"/>
                <a:cs typeface="Aharoni" pitchFamily="2" charset="-79"/>
              </a:rPr>
              <a:t>INFORME, RESEÑA Y ENSAYO</a:t>
            </a:r>
          </a:p>
          <a:p>
            <a:pPr algn="ctr"/>
            <a:r>
              <a:rPr lang="es-MX" sz="2000" b="1" dirty="0" smtClean="0">
                <a:latin typeface="Aharoni" pitchFamily="2" charset="-79"/>
                <a:cs typeface="Aharoni" pitchFamily="2" charset="-79"/>
              </a:rPr>
              <a:t>(Concepto y Estructura)</a:t>
            </a:r>
          </a:p>
          <a:p>
            <a:pPr algn="ctr"/>
            <a:r>
              <a:rPr lang="es-MX" sz="2400" b="1" dirty="0" smtClean="0">
                <a:latin typeface="Aharoni" pitchFamily="2" charset="-79"/>
                <a:cs typeface="Aharoni" pitchFamily="2" charset="-79"/>
              </a:rPr>
              <a:t>TEMA 3</a:t>
            </a:r>
            <a:r>
              <a:rPr lang="es-MX" sz="2800" b="1" dirty="0" smtClean="0">
                <a:latin typeface="Aharoni" pitchFamily="2" charset="-79"/>
                <a:cs typeface="Aharoni" pitchFamily="2" charset="-79"/>
              </a:rPr>
              <a:t>:</a:t>
            </a:r>
          </a:p>
          <a:p>
            <a:pPr algn="ctr"/>
            <a:r>
              <a:rPr lang="es-MX" b="1" dirty="0" smtClean="0">
                <a:latin typeface="Aharoni" pitchFamily="2" charset="-79"/>
                <a:cs typeface="Aharoni" pitchFamily="2" charset="-79"/>
              </a:rPr>
              <a:t>OTROS TIPOS DE TRABAJOS ACADÉMICOS</a:t>
            </a:r>
            <a:endParaRPr lang="es-MX" sz="2000" b="1" dirty="0" smtClean="0">
              <a:latin typeface="Aharoni" pitchFamily="2" charset="-79"/>
              <a:cs typeface="Aharoni" pitchFamily="2" charset="-79"/>
            </a:endParaRPr>
          </a:p>
          <a:p>
            <a:pPr algn="ctr"/>
            <a:r>
              <a:rPr lang="es-MX" sz="2000" b="1" dirty="0" smtClean="0">
                <a:latin typeface="Aharoni" pitchFamily="2" charset="-79"/>
                <a:cs typeface="Aharoni" pitchFamily="2" charset="-79"/>
              </a:rPr>
              <a:t>(Monografía, Tesis, Tesina, Artículo)</a:t>
            </a:r>
            <a:endParaRPr lang="es-MX" sz="2800" b="1" dirty="0" smtClean="0">
              <a:effectLst>
                <a:outerShdw blurRad="38100" dist="38100" dir="2700000" algn="tl">
                  <a:srgbClr val="000000">
                    <a:alpha val="43137"/>
                  </a:srgbClr>
                </a:outerShdw>
              </a:effectLst>
              <a:latin typeface="Aharoni" pitchFamily="2" charset="-79"/>
              <a:cs typeface="Aharoni" pitchFamily="2" charset="-79"/>
            </a:endParaRPr>
          </a:p>
          <a:p>
            <a:pPr algn="ctr"/>
            <a:r>
              <a:rPr lang="es-MX" sz="2400" b="1" dirty="0" smtClean="0">
                <a:effectLst>
                  <a:outerShdw blurRad="38100" dist="38100" dir="2700000" algn="tl">
                    <a:srgbClr val="000000">
                      <a:alpha val="43137"/>
                    </a:srgbClr>
                  </a:outerShdw>
                </a:effectLst>
                <a:latin typeface="Aharoni" pitchFamily="2" charset="-79"/>
                <a:cs typeface="Aharoni" pitchFamily="2" charset="-79"/>
              </a:rPr>
              <a:t>TEMA 4:</a:t>
            </a:r>
          </a:p>
          <a:p>
            <a:pPr algn="ctr"/>
            <a:r>
              <a:rPr lang="es-MX" sz="2000" b="1" dirty="0" smtClean="0">
                <a:latin typeface="Aharoni" pitchFamily="2" charset="-79"/>
                <a:cs typeface="Aharoni" pitchFamily="2" charset="-79"/>
              </a:rPr>
              <a:t>ESTRUCTURA DE LOS TRABAJOS ACADÉMICOS:</a:t>
            </a:r>
          </a:p>
          <a:p>
            <a:pPr algn="ctr"/>
            <a:r>
              <a:rPr lang="es-MX" sz="2000" b="1" dirty="0" smtClean="0">
                <a:latin typeface="Aharoni" pitchFamily="2" charset="-79"/>
                <a:cs typeface="Aharoni" pitchFamily="2" charset="-79"/>
              </a:rPr>
              <a:t>(Elección del tema, Delimitación del tema,</a:t>
            </a:r>
          </a:p>
          <a:p>
            <a:pPr algn="ctr"/>
            <a:r>
              <a:rPr lang="es-MX" sz="2000" b="1" dirty="0" smtClean="0">
                <a:latin typeface="Aharoni" pitchFamily="2" charset="-79"/>
                <a:cs typeface="Aharoni" pitchFamily="2" charset="-79"/>
              </a:rPr>
              <a:t>Selección de información Y Redacción del trabajo).</a:t>
            </a:r>
            <a:endParaRPr lang="es-MX" sz="2800" b="1" dirty="0" smtClean="0">
              <a:latin typeface="Aharoni" pitchFamily="2" charset="-79"/>
              <a:cs typeface="Aharoni" pitchFamily="2" charset="-79"/>
            </a:endParaRPr>
          </a:p>
          <a:p>
            <a:pPr algn="ctr"/>
            <a:r>
              <a:rPr lang="es-MX" sz="2400" b="1" dirty="0" smtClean="0">
                <a:latin typeface="Aharoni" pitchFamily="2" charset="-79"/>
                <a:cs typeface="Aharoni" pitchFamily="2" charset="-79"/>
              </a:rPr>
              <a:t>TEMA 5:</a:t>
            </a:r>
          </a:p>
          <a:p>
            <a:pPr algn="ctr"/>
            <a:r>
              <a:rPr lang="es-MX" sz="2000" b="1" dirty="0" smtClean="0">
                <a:latin typeface="Aharoni" pitchFamily="2" charset="-79"/>
                <a:cs typeface="Aharoni" pitchFamily="2" charset="-79"/>
              </a:rPr>
              <a:t>PRESENTACIÓN DE UN TRABAJO ACADÉMICO:</a:t>
            </a:r>
          </a:p>
          <a:p>
            <a:pPr algn="ctr"/>
            <a:r>
              <a:rPr lang="es-MX" sz="1400" b="1" dirty="0" smtClean="0">
                <a:latin typeface="Aharoni" pitchFamily="2" charset="-79"/>
                <a:cs typeface="Aharoni" pitchFamily="2" charset="-79"/>
              </a:rPr>
              <a:t>(Aspectos formales, Introducción, Desarrollo, Conclusiones y Bibliografía,)</a:t>
            </a:r>
            <a:endParaRPr lang="es-MX" sz="1600" b="1" dirty="0" smtClean="0">
              <a:latin typeface="Aharoni" pitchFamily="2" charset="-79"/>
              <a:cs typeface="Aharoni" pitchFamily="2" charset="-79"/>
            </a:endParaRPr>
          </a:p>
          <a:p>
            <a:pPr algn="ctr"/>
            <a:endParaRPr lang="es-MX" b="1" dirty="0" smtClean="0">
              <a:latin typeface="Aharoni" pitchFamily="2" charset="-79"/>
              <a:cs typeface="Aharoni" pitchFamily="2" charset="-79"/>
            </a:endParaRPr>
          </a:p>
          <a:p>
            <a:pPr algn="ctr"/>
            <a:r>
              <a:rPr lang="es-MX" b="1" dirty="0" smtClean="0">
                <a:latin typeface="Aharoni" pitchFamily="2" charset="-79"/>
                <a:cs typeface="Aharoni" pitchFamily="2" charset="-79"/>
              </a:rPr>
              <a:t>TEMA COMPLEMENTARIO:</a:t>
            </a:r>
          </a:p>
          <a:p>
            <a:pPr algn="ctr"/>
            <a:r>
              <a:rPr lang="es-MX" sz="1600" b="1" dirty="0" smtClean="0">
                <a:latin typeface="Aharoni" pitchFamily="2" charset="-79"/>
                <a:cs typeface="Aharoni" pitchFamily="2" charset="-79"/>
              </a:rPr>
              <a:t>Categorías gramaticales</a:t>
            </a:r>
          </a:p>
        </p:txBody>
      </p:sp>
      <p:pic>
        <p:nvPicPr>
          <p:cNvPr id="3" name="Picture 2" descr="http://www.getenglish.net/getenglish/images/M_images/GETENGLISH/chicas.gif"/>
          <p:cNvPicPr>
            <a:picLocks noChangeAspect="1" noChangeArrowheads="1"/>
          </p:cNvPicPr>
          <p:nvPr/>
        </p:nvPicPr>
        <p:blipFill>
          <a:blip r:embed="rId3" cstate="print"/>
          <a:srcRect/>
          <a:stretch>
            <a:fillRect/>
          </a:stretch>
        </p:blipFill>
        <p:spPr bwMode="auto">
          <a:xfrm>
            <a:off x="908720" y="6244444"/>
            <a:ext cx="1152128" cy="1783940"/>
          </a:xfrm>
          <a:prstGeom prst="rect">
            <a:avLst/>
          </a:prstGeom>
          <a:noFill/>
        </p:spPr>
      </p:pic>
      <p:pic>
        <p:nvPicPr>
          <p:cNvPr id="5" name="Picture 2" descr="http://www.getenglish.net/getenglish/images/M_images/GETENGLISH/chicas.gif"/>
          <p:cNvPicPr>
            <a:picLocks noChangeAspect="1" noChangeArrowheads="1"/>
          </p:cNvPicPr>
          <p:nvPr/>
        </p:nvPicPr>
        <p:blipFill>
          <a:blip r:embed="rId3" cstate="print"/>
          <a:srcRect/>
          <a:stretch>
            <a:fillRect/>
          </a:stretch>
        </p:blipFill>
        <p:spPr bwMode="auto">
          <a:xfrm flipH="1">
            <a:off x="5035298" y="6617259"/>
            <a:ext cx="1822702" cy="2822249"/>
          </a:xfrm>
          <a:prstGeom prst="rect">
            <a:avLst/>
          </a:prstGeom>
          <a:noFill/>
        </p:spPr>
      </p:pic>
      <p:pic>
        <p:nvPicPr>
          <p:cNvPr id="58" name="02 Mozart_ Piano Concerto #21 In C,.m4a">
            <a:hlinkClick r:id="" action="ppaction://media"/>
          </p:cNvPr>
          <p:cNvPicPr>
            <a:picLocks noRot="1" noChangeAspect="1"/>
          </p:cNvPicPr>
          <p:nvPr>
            <a:audioFile r:link="rId1"/>
          </p:nvPr>
        </p:nvPicPr>
        <p:blipFill>
          <a:blip r:embed="rId4" cstate="print"/>
          <a:stretch>
            <a:fillRect/>
          </a:stretch>
        </p:blipFill>
        <p:spPr>
          <a:xfrm>
            <a:off x="3284984" y="865968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35496"/>
            <a:ext cx="6858000" cy="4185761"/>
          </a:xfrm>
          <a:prstGeom prst="rect">
            <a:avLst/>
          </a:prstGeom>
        </p:spPr>
        <p:txBody>
          <a:bodyPr wrap="square">
            <a:spAutoFit/>
          </a:bodyPr>
          <a:lstStyle/>
          <a:p>
            <a:pPr algn="ctr"/>
            <a:r>
              <a:rPr lang="es-MX" sz="2400" b="1" dirty="0" smtClean="0">
                <a:latin typeface="Aharoni" pitchFamily="2" charset="-79"/>
                <a:cs typeface="Aharoni" pitchFamily="2" charset="-79"/>
              </a:rPr>
              <a:t>CRITERIOS DE TRABAJO Y EVALUACIÓN</a:t>
            </a:r>
            <a:r>
              <a:rPr lang="es-MX" sz="3600" b="1" dirty="0" smtClean="0">
                <a:latin typeface="Aharoni" pitchFamily="2" charset="-79"/>
                <a:cs typeface="Aharoni" pitchFamily="2" charset="-79"/>
              </a:rPr>
              <a:t>.</a:t>
            </a:r>
          </a:p>
          <a:p>
            <a:pPr algn="r"/>
            <a:r>
              <a:rPr lang="es-MX" sz="4800" b="1" i="1" dirty="0" smtClean="0">
                <a:solidFill>
                  <a:srgbClr val="002060"/>
                </a:solidFill>
                <a:latin typeface="Aharoni" pitchFamily="2" charset="-79"/>
                <a:cs typeface="Aharoni" pitchFamily="2" charset="-79"/>
              </a:rPr>
              <a:t>Las reglas del juego…</a:t>
            </a:r>
          </a:p>
          <a:p>
            <a:pPr algn="ctr"/>
            <a:endParaRPr lang="es-MX" sz="2000" b="1" dirty="0" smtClean="0">
              <a:solidFill>
                <a:srgbClr val="C00000"/>
              </a:solidFill>
              <a:latin typeface="Aharoni" pitchFamily="2" charset="-79"/>
              <a:cs typeface="Aharoni" pitchFamily="2" charset="-79"/>
            </a:endParaRPr>
          </a:p>
          <a:p>
            <a:pPr algn="ctr"/>
            <a:r>
              <a:rPr lang="es-MX" sz="2000" b="1" dirty="0" smtClean="0">
                <a:latin typeface="Aharoni" pitchFamily="2" charset="-79"/>
                <a:cs typeface="Aharoni" pitchFamily="2" charset="-79"/>
              </a:rPr>
              <a:t>CRITERIOS DE ACREDITACIÓN</a:t>
            </a:r>
            <a:r>
              <a:rPr lang="es-MX" sz="1600" b="1" dirty="0" smtClean="0">
                <a:latin typeface="Aharoni" pitchFamily="2" charset="-79"/>
                <a:cs typeface="Aharoni" pitchFamily="2" charset="-79"/>
              </a:rPr>
              <a:t>:</a:t>
            </a:r>
            <a:endParaRPr lang="es-MX" sz="2000" b="1" dirty="0" smtClean="0">
              <a:latin typeface="Aharoni" pitchFamily="2" charset="-79"/>
              <a:cs typeface="Aharoni" pitchFamily="2" charset="-79"/>
            </a:endParaRPr>
          </a:p>
          <a:p>
            <a:pPr algn="ctr"/>
            <a:r>
              <a:rPr lang="es-MX" sz="1600" b="1" dirty="0" smtClean="0">
                <a:latin typeface="Aharoni" pitchFamily="2" charset="-79"/>
                <a:cs typeface="Aharoni" pitchFamily="2" charset="-79"/>
              </a:rPr>
              <a:t>ASISTENCIA</a:t>
            </a:r>
          </a:p>
          <a:p>
            <a:pPr algn="ctr"/>
            <a:r>
              <a:rPr lang="es-MX" sz="1600" b="1" dirty="0" smtClean="0">
                <a:latin typeface="Aharoni" pitchFamily="2" charset="-79"/>
                <a:cs typeface="Aharoni" pitchFamily="2" charset="-79"/>
              </a:rPr>
              <a:t>PUNTUALIDAD</a:t>
            </a:r>
          </a:p>
          <a:p>
            <a:pPr algn="ctr"/>
            <a:r>
              <a:rPr lang="es-MX" sz="1600" b="1" dirty="0" smtClean="0">
                <a:latin typeface="Aharoni" pitchFamily="2" charset="-79"/>
                <a:cs typeface="Aharoni" pitchFamily="2" charset="-79"/>
              </a:rPr>
              <a:t>DISCIPLINA</a:t>
            </a:r>
          </a:p>
          <a:p>
            <a:pPr algn="ctr"/>
            <a:endParaRPr lang="es-MX" b="1" dirty="0" smtClean="0">
              <a:latin typeface="Aharoni" pitchFamily="2" charset="-79"/>
              <a:cs typeface="Aharoni" pitchFamily="2" charset="-79"/>
            </a:endParaRPr>
          </a:p>
          <a:p>
            <a:pPr algn="ctr"/>
            <a:r>
              <a:rPr lang="es-MX" sz="2000" b="1" dirty="0" smtClean="0">
                <a:latin typeface="Aharoni" pitchFamily="2" charset="-79"/>
                <a:cs typeface="Aharoni" pitchFamily="2" charset="-79"/>
              </a:rPr>
              <a:t>CRITERIOS DE CALIFICACION:</a:t>
            </a:r>
            <a:endParaRPr lang="es-MX" sz="1400" b="1" dirty="0" smtClean="0">
              <a:latin typeface="Aharoni" pitchFamily="2" charset="-79"/>
              <a:cs typeface="Aharoni" pitchFamily="2" charset="-79"/>
            </a:endParaRPr>
          </a:p>
          <a:p>
            <a:pPr algn="ctr"/>
            <a:r>
              <a:rPr lang="es-MX" sz="1400" b="1" dirty="0" smtClean="0">
                <a:latin typeface="Aharoni" pitchFamily="2" charset="-79"/>
                <a:cs typeface="Aharoni" pitchFamily="2" charset="-79"/>
              </a:rPr>
              <a:t>TAREAS Y APUNTES: </a:t>
            </a:r>
            <a:r>
              <a:rPr lang="es-MX" sz="1400" b="1" i="1" dirty="0" smtClean="0">
                <a:latin typeface="Aharoni" pitchFamily="2" charset="-79"/>
                <a:cs typeface="Aharoni" pitchFamily="2" charset="-79"/>
              </a:rPr>
              <a:t>TRES PUNTOS</a:t>
            </a:r>
          </a:p>
          <a:p>
            <a:pPr algn="ctr"/>
            <a:r>
              <a:rPr lang="es-MX" sz="1400" b="1" dirty="0" smtClean="0">
                <a:latin typeface="Aharoni" pitchFamily="2" charset="-79"/>
                <a:cs typeface="Aharoni" pitchFamily="2" charset="-79"/>
              </a:rPr>
              <a:t>EJERCICIOS Y/O ACTIVIDADES: </a:t>
            </a:r>
            <a:r>
              <a:rPr lang="es-MX" sz="1400" b="1" i="1" dirty="0" smtClean="0">
                <a:latin typeface="Aharoni" pitchFamily="2" charset="-79"/>
                <a:cs typeface="Aharoni" pitchFamily="2" charset="-79"/>
              </a:rPr>
              <a:t>TRES PUNTOS</a:t>
            </a:r>
          </a:p>
          <a:p>
            <a:pPr algn="ctr"/>
            <a:r>
              <a:rPr lang="es-MX" sz="1400" b="1" dirty="0" smtClean="0">
                <a:latin typeface="Aharoni" pitchFamily="2" charset="-79"/>
                <a:cs typeface="Aharoni" pitchFamily="2" charset="-79"/>
              </a:rPr>
              <a:t>EXAMEN ORAL Y/O ESCRITO: </a:t>
            </a:r>
            <a:r>
              <a:rPr lang="es-MX" sz="1400" b="1" i="1" dirty="0" smtClean="0">
                <a:latin typeface="Aharoni" pitchFamily="2" charset="-79"/>
                <a:cs typeface="Aharoni" pitchFamily="2" charset="-79"/>
              </a:rPr>
              <a:t>TRES PUNTOS</a:t>
            </a:r>
          </a:p>
          <a:p>
            <a:pPr algn="ctr"/>
            <a:r>
              <a:rPr lang="es-MX" sz="1400" b="1" dirty="0" smtClean="0">
                <a:latin typeface="Aharoni" pitchFamily="2" charset="-79"/>
                <a:cs typeface="Aharoni" pitchFamily="2" charset="-79"/>
              </a:rPr>
              <a:t>PARTICIPACION: </a:t>
            </a:r>
            <a:r>
              <a:rPr lang="es-MX" sz="1400" b="1" i="1" dirty="0" smtClean="0">
                <a:latin typeface="Aharoni" pitchFamily="2" charset="-79"/>
                <a:cs typeface="Aharoni" pitchFamily="2" charset="-79"/>
              </a:rPr>
              <a:t>UN PUNTO</a:t>
            </a:r>
          </a:p>
        </p:txBody>
      </p:sp>
      <p:pic>
        <p:nvPicPr>
          <p:cNvPr id="52228" name="Picture 4" descr="http://t2.gstatic.com/images?q=tbn:ANd9GcQ5Jn2rhb9ytFgW6IJlWJib0vM17pSGSijrayAeNIRpeABVMNdGSw"/>
          <p:cNvPicPr>
            <a:picLocks noChangeAspect="1" noChangeArrowheads="1"/>
          </p:cNvPicPr>
          <p:nvPr/>
        </p:nvPicPr>
        <p:blipFill>
          <a:blip r:embed="rId2" cstate="print"/>
          <a:srcRect/>
          <a:stretch>
            <a:fillRect/>
          </a:stretch>
        </p:blipFill>
        <p:spPr bwMode="auto">
          <a:xfrm>
            <a:off x="1844824" y="4746761"/>
            <a:ext cx="3672408" cy="371367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0.gstatic.com/images?q=tbn:ANd9GcSxkbl4uduV2aC1kpXARtR5VSwapx_vxJ190rtM5v1yw2yj1JA18g"/>
          <p:cNvPicPr>
            <a:picLocks noChangeAspect="1" noChangeArrowheads="1"/>
          </p:cNvPicPr>
          <p:nvPr/>
        </p:nvPicPr>
        <p:blipFill>
          <a:blip r:embed="rId3" cstate="print"/>
          <a:srcRect/>
          <a:stretch>
            <a:fillRect/>
          </a:stretch>
        </p:blipFill>
        <p:spPr bwMode="auto">
          <a:xfrm>
            <a:off x="2544330" y="4283968"/>
            <a:ext cx="2468846" cy="2160240"/>
          </a:xfrm>
          <a:prstGeom prst="rect">
            <a:avLst/>
          </a:prstGeom>
          <a:noFill/>
        </p:spPr>
      </p:pic>
      <p:sp>
        <p:nvSpPr>
          <p:cNvPr id="7" name="6 Rectángulo"/>
          <p:cNvSpPr/>
          <p:nvPr/>
        </p:nvSpPr>
        <p:spPr>
          <a:xfrm>
            <a:off x="260648" y="35496"/>
            <a:ext cx="6597352" cy="3970318"/>
          </a:xfrm>
          <a:prstGeom prst="rect">
            <a:avLst/>
          </a:prstGeom>
          <a:solidFill>
            <a:schemeClr val="bg2">
              <a:lumMod val="60000"/>
              <a:lumOff val="40000"/>
            </a:schemeClr>
          </a:solidFill>
        </p:spPr>
        <p:txBody>
          <a:bodyPr wrap="square">
            <a:spAutoFit/>
          </a:bodyPr>
          <a:lstStyle/>
          <a:p>
            <a:pPr algn="r"/>
            <a:endParaRPr lang="es-MX" sz="2000" b="1" dirty="0" smtClean="0">
              <a:latin typeface="Aharoni" pitchFamily="2" charset="-79"/>
              <a:cs typeface="Aharoni" pitchFamily="2" charset="-79"/>
            </a:endParaRPr>
          </a:p>
          <a:p>
            <a:pPr algn="r"/>
            <a:r>
              <a:rPr lang="es-MX" sz="2000" b="1" dirty="0" smtClean="0">
                <a:latin typeface="Aharoni" pitchFamily="2" charset="-79"/>
                <a:cs typeface="Aharoni" pitchFamily="2" charset="-79"/>
              </a:rPr>
              <a:t>ACTIVIDAD INTEGRADORA</a:t>
            </a:r>
          </a:p>
          <a:p>
            <a:r>
              <a:rPr lang="es-MX" sz="5400" b="1" dirty="0" smtClean="0">
                <a:solidFill>
                  <a:srgbClr val="C00000"/>
                </a:solidFill>
                <a:latin typeface="Aharoni" pitchFamily="2" charset="-79"/>
                <a:cs typeface="Aharoni" pitchFamily="2" charset="-79"/>
              </a:rPr>
              <a:t>A propósito</a:t>
            </a:r>
            <a:br>
              <a:rPr lang="es-MX" sz="5400" b="1" dirty="0" smtClean="0">
                <a:solidFill>
                  <a:srgbClr val="C00000"/>
                </a:solidFill>
                <a:latin typeface="Aharoni" pitchFamily="2" charset="-79"/>
                <a:cs typeface="Aharoni" pitchFamily="2" charset="-79"/>
              </a:rPr>
            </a:br>
            <a:r>
              <a:rPr lang="es-MX" sz="5400" b="1" dirty="0" smtClean="0">
                <a:solidFill>
                  <a:srgbClr val="C00000"/>
                </a:solidFill>
                <a:latin typeface="Aharoni" pitchFamily="2" charset="-79"/>
                <a:cs typeface="Aharoni" pitchFamily="2" charset="-79"/>
              </a:rPr>
              <a:t>de la formación </a:t>
            </a:r>
            <a:r>
              <a:rPr lang="es-MX" sz="4800" b="1" dirty="0" smtClean="0">
                <a:solidFill>
                  <a:srgbClr val="C00000"/>
                </a:solidFill>
                <a:latin typeface="Aharoni" pitchFamily="2" charset="-79"/>
                <a:cs typeface="Aharoni" pitchFamily="2" charset="-79"/>
              </a:rPr>
              <a:t>por competencias .</a:t>
            </a:r>
            <a:endParaRPr lang="es-MX" sz="2800" dirty="0" smtClean="0">
              <a:latin typeface="Aharoni" pitchFamily="2" charset="-79"/>
              <a:cs typeface="Aharoni" pitchFamily="2" charset="-79"/>
            </a:endParaRPr>
          </a:p>
          <a:p>
            <a:r>
              <a:rPr lang="es-MX" sz="3200" dirty="0" smtClean="0">
                <a:latin typeface="Aharoni" pitchFamily="2" charset="-79"/>
                <a:cs typeface="Aharoni" pitchFamily="2" charset="-79"/>
              </a:rPr>
              <a:t>		</a:t>
            </a:r>
            <a:r>
              <a:rPr lang="es-MX" sz="2800" dirty="0" smtClean="0">
                <a:latin typeface="Aharoni" pitchFamily="2" charset="-79"/>
                <a:cs typeface="Aharoni" pitchFamily="2" charset="-79"/>
              </a:rPr>
              <a:t>“El poder de la persuasión”</a:t>
            </a:r>
          </a:p>
          <a:p>
            <a:r>
              <a:rPr lang="es-MX" sz="2400" dirty="0" smtClean="0">
                <a:solidFill>
                  <a:srgbClr val="C00000"/>
                </a:solidFill>
                <a:latin typeface="Aharoni" pitchFamily="2" charset="-79"/>
                <a:cs typeface="Aharoni" pitchFamily="2" charset="-79"/>
              </a:rPr>
              <a:t>				</a:t>
            </a:r>
            <a:endParaRPr lang="es-MX" sz="3200" dirty="0">
              <a:solidFill>
                <a:srgbClr val="C00000"/>
              </a:solidFill>
            </a:endParaRPr>
          </a:p>
        </p:txBody>
      </p:sp>
      <p:pic>
        <p:nvPicPr>
          <p:cNvPr id="8" name="El poder de la persuasión..mp4">
            <a:hlinkClick r:id="" action="ppaction://media"/>
          </p:cNvPr>
          <p:cNvPicPr>
            <a:picLocks noGrp="1" noRot="1" noChangeAspect="1"/>
          </p:cNvPicPr>
          <p:nvPr>
            <p:ph idx="1"/>
            <a:videoFile r:link="rId1"/>
          </p:nvPr>
        </p:nvPicPr>
        <p:blipFill>
          <a:blip r:embed="rId4" cstate="print"/>
          <a:stretch>
            <a:fillRect/>
          </a:stretch>
        </p:blipFill>
        <p:spPr>
          <a:xfrm>
            <a:off x="1800225" y="4294188"/>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04664" y="22131"/>
            <a:ext cx="6048672" cy="6924973"/>
          </a:xfrm>
          <a:prstGeom prst="rect">
            <a:avLst/>
          </a:prstGeom>
        </p:spPr>
        <p:txBody>
          <a:bodyPr wrap="square">
            <a:spAutoFit/>
          </a:bodyPr>
          <a:lstStyle/>
          <a:p>
            <a:pPr algn="ctr"/>
            <a:endParaRPr lang="es-ES" sz="2400" b="1" dirty="0" smtClean="0">
              <a:solidFill>
                <a:srgbClr val="C00000"/>
              </a:solidFill>
              <a:latin typeface="Aharoni" pitchFamily="2" charset="-79"/>
              <a:cs typeface="Aharoni" pitchFamily="2" charset="-79"/>
            </a:endParaRPr>
          </a:p>
          <a:p>
            <a:pPr algn="ctr"/>
            <a:endParaRPr lang="es-ES" sz="2400" b="1" dirty="0">
              <a:solidFill>
                <a:srgbClr val="C00000"/>
              </a:solidFill>
              <a:latin typeface="Aharoni" pitchFamily="2" charset="-79"/>
              <a:cs typeface="Aharoni" pitchFamily="2" charset="-79"/>
            </a:endParaRPr>
          </a:p>
          <a:p>
            <a:pPr algn="ctr"/>
            <a:endParaRPr lang="es-ES" sz="2400" b="1" dirty="0" smtClean="0">
              <a:solidFill>
                <a:srgbClr val="C00000"/>
              </a:solidFill>
              <a:latin typeface="Aharoni" pitchFamily="2" charset="-79"/>
              <a:cs typeface="Aharoni" pitchFamily="2" charset="-79"/>
            </a:endParaRPr>
          </a:p>
          <a:p>
            <a:pPr algn="ctr"/>
            <a:r>
              <a:rPr lang="es-ES" sz="2400" b="1" dirty="0" smtClean="0">
                <a:solidFill>
                  <a:srgbClr val="C00000"/>
                </a:solidFill>
                <a:latin typeface="Aharoni" pitchFamily="2" charset="-79"/>
                <a:cs typeface="Aharoni" pitchFamily="2" charset="-79"/>
              </a:rPr>
              <a:t>DESARROLLO  DE COMPETENCIAS</a:t>
            </a:r>
            <a:r>
              <a:rPr lang="es-ES" sz="2400" dirty="0" smtClean="0">
                <a:solidFill>
                  <a:srgbClr val="C00000"/>
                </a:solidFill>
                <a:latin typeface="Aharoni" pitchFamily="2" charset="-79"/>
                <a:cs typeface="Aharoni" pitchFamily="2" charset="-79"/>
              </a:rPr>
              <a:t>.</a:t>
            </a:r>
          </a:p>
          <a:p>
            <a:pPr algn="ctr"/>
            <a:r>
              <a:rPr lang="es-ES" sz="2400" b="1" dirty="0" smtClean="0">
                <a:solidFill>
                  <a:srgbClr val="0070C0"/>
                </a:solidFill>
                <a:latin typeface="Aharoni" pitchFamily="2" charset="-79"/>
                <a:cs typeface="Aharoni" pitchFamily="2" charset="-79"/>
              </a:rPr>
              <a:t>EL ESTUDIANTE</a:t>
            </a:r>
            <a:endParaRPr lang="es-MX" sz="2400" b="1" dirty="0" smtClean="0">
              <a:solidFill>
                <a:srgbClr val="0070C0"/>
              </a:solidFill>
              <a:latin typeface="Aharoni" pitchFamily="2" charset="-79"/>
              <a:cs typeface="Aharoni" pitchFamily="2" charset="-79"/>
            </a:endParaRPr>
          </a:p>
          <a:p>
            <a:pPr marL="342900" indent="-342900" algn="just">
              <a:buAutoNum type="arabicPeriod"/>
            </a:pPr>
            <a:r>
              <a:rPr lang="es-MX" sz="2000" b="1" dirty="0" smtClean="0"/>
              <a:t>Conoce los tipos, metodología</a:t>
            </a:r>
          </a:p>
          <a:p>
            <a:pPr marL="342900" indent="-342900" algn="just"/>
            <a:r>
              <a:rPr lang="es-MX" sz="2000" b="1" dirty="0" smtClean="0"/>
              <a:t>y presentación de trabajos académicos.</a:t>
            </a:r>
          </a:p>
          <a:p>
            <a:pPr algn="just"/>
            <a:r>
              <a:rPr lang="es-MX" sz="2000" b="1" dirty="0" smtClean="0"/>
              <a:t>2. Redacta textos mediante procedimientos</a:t>
            </a:r>
          </a:p>
          <a:p>
            <a:pPr algn="just"/>
            <a:r>
              <a:rPr lang="es-MX" sz="2000" b="1" dirty="0" smtClean="0"/>
              <a:t>y estrategias de la comunicación escrita.</a:t>
            </a:r>
          </a:p>
          <a:p>
            <a:pPr algn="just"/>
            <a:r>
              <a:rPr lang="es-MX" sz="2000" b="1" dirty="0" smtClean="0"/>
              <a:t>3. Fomenta el espíritu crítico.</a:t>
            </a:r>
          </a:p>
          <a:p>
            <a:pPr algn="just"/>
            <a:r>
              <a:rPr lang="es-MX" sz="2000" b="1" dirty="0" smtClean="0"/>
              <a:t>4. Valora el pensamiento autónomo.</a:t>
            </a:r>
            <a:endParaRPr lang="es-MX" sz="1600" b="1" dirty="0" smtClean="0"/>
          </a:p>
          <a:p>
            <a:pPr algn="ctr"/>
            <a:r>
              <a:rPr lang="es-MX" sz="2400" b="1" i="1" dirty="0" smtClean="0">
                <a:solidFill>
                  <a:srgbClr val="C00000"/>
                </a:solidFill>
                <a:latin typeface="Aharoni" pitchFamily="2" charset="-79"/>
                <a:cs typeface="Aharoni" pitchFamily="2" charset="-79"/>
              </a:rPr>
              <a:t>EJEMPLOS:</a:t>
            </a:r>
          </a:p>
          <a:p>
            <a:pPr algn="ctr"/>
            <a:r>
              <a:rPr lang="es-MX" b="1" dirty="0" smtClean="0"/>
              <a:t>1. Informe.</a:t>
            </a:r>
          </a:p>
          <a:p>
            <a:pPr algn="ctr"/>
            <a:r>
              <a:rPr lang="es-MX" b="1" dirty="0" smtClean="0"/>
              <a:t>2. Reseñas de películas.</a:t>
            </a:r>
          </a:p>
          <a:p>
            <a:pPr algn="ctr"/>
            <a:r>
              <a:rPr lang="es-MX" b="1" dirty="0" smtClean="0"/>
              <a:t>3. Ensayo.</a:t>
            </a:r>
            <a:endParaRPr lang="es-MX" sz="1600" b="1" dirty="0" smtClean="0"/>
          </a:p>
          <a:p>
            <a:pPr algn="ctr"/>
            <a:r>
              <a:rPr lang="es-MX" sz="2400" b="1" dirty="0" smtClean="0">
                <a:solidFill>
                  <a:srgbClr val="C00000"/>
                </a:solidFill>
                <a:latin typeface="Aharoni" pitchFamily="2" charset="-79"/>
                <a:cs typeface="Aharoni" pitchFamily="2" charset="-79"/>
              </a:rPr>
              <a:t>EJERCICIOS;</a:t>
            </a:r>
          </a:p>
          <a:p>
            <a:pPr algn="ctr"/>
            <a:r>
              <a:rPr lang="es-MX" sz="1600" b="1" dirty="0" smtClean="0"/>
              <a:t>1. Trabajos académicos.</a:t>
            </a:r>
          </a:p>
          <a:p>
            <a:pPr algn="ctr"/>
            <a:r>
              <a:rPr lang="es-MX" sz="1600" b="1" dirty="0" smtClean="0"/>
              <a:t>2. Informe.</a:t>
            </a:r>
          </a:p>
          <a:p>
            <a:pPr algn="ctr"/>
            <a:r>
              <a:rPr lang="es-MX" sz="1600" b="1" dirty="0" smtClean="0"/>
              <a:t>3. Elaboración de una Reseña.</a:t>
            </a:r>
          </a:p>
          <a:p>
            <a:pPr algn="ctr"/>
            <a:r>
              <a:rPr lang="es-MX" sz="1600" b="1" dirty="0" smtClean="0"/>
              <a:t>4. Elaboración de un ensayo.</a:t>
            </a:r>
          </a:p>
          <a:p>
            <a:pPr algn="ctr"/>
            <a:r>
              <a:rPr lang="es-MX" sz="2400" b="1" dirty="0" smtClean="0">
                <a:solidFill>
                  <a:srgbClr val="C00000"/>
                </a:solidFill>
                <a:latin typeface="Aharoni" pitchFamily="2" charset="-79"/>
                <a:cs typeface="Aharoni" pitchFamily="2" charset="-79"/>
              </a:rPr>
              <a:t>CIERRE:</a:t>
            </a:r>
          </a:p>
          <a:p>
            <a:pPr algn="ctr"/>
            <a:r>
              <a:rPr lang="es-MX" sz="1400" b="1" dirty="0" smtClean="0"/>
              <a:t>SOCIALIZACION DE CONTENIDOS Y DINÁMICA DE TRABAJO</a:t>
            </a:r>
            <a:endParaRPr lang="es-MX" sz="1400" b="1" dirty="0"/>
          </a:p>
        </p:txBody>
      </p:sp>
      <p:pic>
        <p:nvPicPr>
          <p:cNvPr id="80898" name="Picture 2" descr="http://t3.gstatic.com/images?q=tbn:ANd9GcQpPvFIhr4x_2zpkp6x3WVgSMnCI0Im0_OkscUOaUrDk8X7EVQJqA"/>
          <p:cNvPicPr>
            <a:picLocks noChangeAspect="1" noChangeArrowheads="1"/>
          </p:cNvPicPr>
          <p:nvPr/>
        </p:nvPicPr>
        <p:blipFill>
          <a:blip r:embed="rId2" cstate="print"/>
          <a:srcRect/>
          <a:stretch>
            <a:fillRect/>
          </a:stretch>
        </p:blipFill>
        <p:spPr bwMode="auto">
          <a:xfrm>
            <a:off x="404664" y="7092280"/>
            <a:ext cx="6048672" cy="153678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35496"/>
            <a:ext cx="6858000" cy="1323439"/>
          </a:xfrm>
          <a:prstGeom prst="rect">
            <a:avLst/>
          </a:prstGeom>
        </p:spPr>
        <p:txBody>
          <a:bodyPr wrap="square">
            <a:spAutoFit/>
          </a:bodyPr>
          <a:lstStyle/>
          <a:p>
            <a:pPr algn="r"/>
            <a:r>
              <a:rPr lang="es-MX" sz="8000" dirty="0" smtClean="0">
                <a:latin typeface="Aharoni" pitchFamily="2" charset="-79"/>
                <a:cs typeface="Aharoni" pitchFamily="2" charset="-79"/>
              </a:rPr>
              <a:t>iniciamos…</a:t>
            </a:r>
            <a:r>
              <a:rPr lang="es-MX" dirty="0" smtClean="0">
                <a:latin typeface="Aharoni" pitchFamily="2" charset="-79"/>
                <a:cs typeface="Aharoni" pitchFamily="2" charset="-79"/>
              </a:rPr>
              <a:t> </a:t>
            </a:r>
            <a:endParaRPr lang="es-MX" dirty="0"/>
          </a:p>
        </p:txBody>
      </p:sp>
      <p:pic>
        <p:nvPicPr>
          <p:cNvPr id="6" name="Picture 6" descr="http://benditoseas.50webs.com/images/expectativas-de-vida.jpg"/>
          <p:cNvPicPr>
            <a:picLocks noChangeAspect="1" noChangeArrowheads="1"/>
          </p:cNvPicPr>
          <p:nvPr/>
        </p:nvPicPr>
        <p:blipFill>
          <a:blip r:embed="rId4" cstate="print"/>
          <a:srcRect/>
          <a:stretch>
            <a:fillRect/>
          </a:stretch>
        </p:blipFill>
        <p:spPr bwMode="auto">
          <a:xfrm>
            <a:off x="-2" y="1115615"/>
            <a:ext cx="6858002" cy="8028385"/>
          </a:xfrm>
          <a:prstGeom prst="rect">
            <a:avLst/>
          </a:prstGeom>
          <a:noFill/>
        </p:spPr>
      </p:pic>
      <p:pic>
        <p:nvPicPr>
          <p:cNvPr id="23" name="15 Better Off Alone.m4a">
            <a:hlinkClick r:id="" action="ppaction://media"/>
          </p:cNvPr>
          <p:cNvPicPr>
            <a:picLocks noRot="1" noChangeAspect="1"/>
          </p:cNvPicPr>
          <p:nvPr>
            <a:audioFile r:link="rId1"/>
          </p:nvPr>
        </p:nvPicPr>
        <p:blipFill>
          <a:blip r:embed="rId5" cstate="print"/>
          <a:stretch>
            <a:fillRect/>
          </a:stretch>
        </p:blipFill>
        <p:spPr>
          <a:xfrm>
            <a:off x="4365104" y="2843808"/>
            <a:ext cx="232792" cy="232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53547" y="611560"/>
            <a:ext cx="5472608" cy="5539978"/>
          </a:xfrm>
          <a:prstGeom prst="rect">
            <a:avLst/>
          </a:prstGeom>
        </p:spPr>
        <p:txBody>
          <a:bodyPr wrap="square">
            <a:spAutoFit/>
          </a:bodyPr>
          <a:lstStyle/>
          <a:p>
            <a:pPr algn="ctr"/>
            <a:r>
              <a:rPr lang="es-MX" sz="6000" b="1" dirty="0" smtClean="0">
                <a:latin typeface="Aharoni" pitchFamily="2" charset="-79"/>
                <a:cs typeface="Aharoni" pitchFamily="2" charset="-79"/>
              </a:rPr>
              <a:t>Bienvenidos</a:t>
            </a:r>
          </a:p>
          <a:p>
            <a:pPr algn="just"/>
            <a:r>
              <a:rPr lang="es-MX" sz="2000" dirty="0" smtClean="0">
                <a:latin typeface="Aharoni" pitchFamily="2" charset="-79"/>
                <a:cs typeface="Aharoni" pitchFamily="2" charset="-79"/>
              </a:rPr>
              <a:t>Al curso de LECTURA EXPRESIÓN ORAL y ESCRITA 2.</a:t>
            </a:r>
          </a:p>
          <a:p>
            <a:pPr algn="just"/>
            <a:r>
              <a:rPr lang="es-MX" sz="2000" dirty="0" smtClean="0">
                <a:latin typeface="Aharoni" pitchFamily="2" charset="-79"/>
                <a:cs typeface="Aharoni" pitchFamily="2" charset="-79"/>
              </a:rPr>
              <a:t>Hoy comenzamos nuestra aventura por el mágico mundo de la LECTURA, la EXPRESION ORAL y ESCRITA. Te invito a que juntos descubramos el mundo maravilloso de la comunicación.</a:t>
            </a:r>
          </a:p>
          <a:p>
            <a:pPr algn="just"/>
            <a:r>
              <a:rPr lang="es-MX" sz="2000" dirty="0" smtClean="0">
                <a:latin typeface="Aharoni" pitchFamily="2" charset="-79"/>
                <a:cs typeface="Aharoni" pitchFamily="2" charset="-79"/>
              </a:rPr>
              <a:t>Tendrás la oportunidad de adquirir las competencias comunicativas que permitan desenvolverte adecuadamente en diversos contextos. Así obtendrás los siguientes beneficios:</a:t>
            </a:r>
          </a:p>
          <a:p>
            <a:pPr algn="just"/>
            <a:r>
              <a:rPr lang="es-MX" dirty="0" smtClean="0">
                <a:latin typeface="Aharoni" pitchFamily="2" charset="-79"/>
                <a:cs typeface="Aharoni" pitchFamily="2" charset="-79"/>
              </a:rPr>
              <a:t>· Expresarte y comunicar</a:t>
            </a:r>
          </a:p>
          <a:p>
            <a:pPr algn="just"/>
            <a:r>
              <a:rPr lang="es-MX" dirty="0" smtClean="0">
                <a:latin typeface="Aharoni" pitchFamily="2" charset="-79"/>
                <a:cs typeface="Aharoni" pitchFamily="2" charset="-79"/>
              </a:rPr>
              <a:t>· Pensar de manera crítica</a:t>
            </a:r>
          </a:p>
          <a:p>
            <a:pPr algn="just"/>
            <a:r>
              <a:rPr lang="es-MX" dirty="0" smtClean="0">
                <a:latin typeface="Aharoni" pitchFamily="2" charset="-79"/>
                <a:cs typeface="Aharoni" pitchFamily="2" charset="-79"/>
              </a:rPr>
              <a:t>· Trabajar colaborativamente</a:t>
            </a:r>
          </a:p>
        </p:txBody>
      </p:sp>
      <p:sp>
        <p:nvSpPr>
          <p:cNvPr id="72706" name="AutoShape 2" descr="data:image/jpeg;base64,/9j/4AAQSkZJRgABAQAAAQABAAD/2wCEAAkGBhIQERQSEBQSFRUUFRkYGBUVFBUYGhUWGBgbGBgUGhUXHCYeGRkkHBcXHy8gIykpLS0sFh8xNTAqNSYrLCkBCQoKDgwOGg8PGi0kHyQtLCwtLywtKiwvLCwvMS4sKTUpLCosLCwsKiwsMiwsLCwpKSwsLCwsLCksLCwsLCwsLP/AABEIALcBFAMBIgACEQEDEQH/xAAbAAEBAAMBAQEAAAAAAAAAAAAAAQQFBgMCB//EAEQQAAIBAwIEBAQEAgYGCwAAAAECAwAEERIhBQYTMSJBUWEHFDJxI4GRoUKxFVLB0eHwFlNigqLxFyQzNDVjcnOywtL/xAAaAQEAAwEBAQAAAAAAAAAAAAAAAQIDBAUG/8QAMxEAAgIBAwIEAwYGAwAAAAAAAAECEQMSITETQQQiUWEFFIEycaGxwfAVQpHR4fEjM1L/2gAMAwEAAhEDEQA/AP3ClWlASlWlASlWlASlWlASlWlASlWlASlWlASlWlASlWlASlWlASlWlASlWlASlWlASlWlASlWlASlWlASlWlASrSlASlWlASlWlASlWlASlWlASlWlASlWlASlWlASlWlASlWlASlWlASlWlASlWlASlWlASlWlASlWlASlWlASlWlASlWlASlWlASlWlASlWlASlWlASlWlASlK+RKM4yM4zjO+PXHpQH1SmamqgLSvlpMbnb71i3HEwhwQT23GPPP8AdVJzjBXIlJvgzDWNc3yRsiscGRtK7HdtJbHtsprF/p1CPpb9v1/z6VreOdSYW7xIxKSOSAcY/BcDfy3IGfesfmIteTdmsMTcqlsjpAatcxyZbTJ1eqsihtBUMCN9OHwCxPf9e9dPmtsctcborkholpuxSmaZq5mKUzSgFKtKAlKtKAlKtKAlKtKAlKtKAlWlKAUpSgFKhrmrjnRYy+qKTSrSqGyvieEFmAGcjIGxNUnkjDkmjpqVzVxzjoGWglGI+q41R5SItgNsx1E98DfY14jnEp1OpF2uGhjAZRnSuo5JO2B5/wC0B61R54LuKOrpXNHnNWZFSJyX6f1FVwZASBpO5wAckDFeMXPiMMrDIclAgBXxB20DfOFOcHBPY068PUUzq6ma+IHLKCVKkgEqSCVPoSMjb2rmuZucTZzRxhFcHQX8TagJJBGCFVSAATnLlQewya0cklZB0lxIVViBkgEgepAzivyC25sl6pumuEMslnCpKpHiBpLogwnUQqkA/U52zk52rNl5wultXiYsGaSYxziUl8R3gQqRjwrpbSN+wrZ3nPaRtcL8rC6qrMuk7PpnWJgzFNJOWDeEsBjB3qqyI0x5Ixu0YnBeb725xiaNenazzP8AhK3UaKd4lGQcLlQp228x3rBueaLx44+tchQTYTGRY1TQs4JZTvgqCAd+/wBtq7Sz48zW13L8vGJbZpEMasCH0KHwH0g4IPp3Fam3+IcMvUEcEZWNWfLsqqYkRSj5K4A6jaB6Y/Kra0X6sb+yanmfnCV3u7cSK0RiuoyulFKtFFkEYYvudW5AB/h7VmcP5rmMyRNLEqdVoDCUXVHElsJBdFic4z6+HFer89+AyG0iLdaSOVjqC+BVIJLR6xqD4BcADfJANeXMnN2RdRRxRoehOEnQ5cGJQSCdGnGG7Bjjz71i/Wzns8rbnOb5Ul5I4peskQURKvhKFxNmYqqiQeIFtgBgDPbYcrcz3d22svHpjtIpWjWPeSRxKCA2fD4kBxv6Vg3PM7GeLrRxr0Or1E1grLptlljLMyjsW8xt3FZtvz452jtouoXkVvGyLiOMTastGG7MdiP50jS7i/UwLLm67lS1Ed3A0lzLCrgQA/L9SOZmjODgkGMbE6hg52NS655vIpZQHjkZJLqP5YRgMqwRFknODqwzAd9sNgVuU5lw0UqwxrE9obplAGrX4NwQu7DVpztnUTkY3+ZeYWMyDohZ9S5EbriRXhd0RnKaiPAQRtvg1Z5Yo36sL+yc9Nz3fLb6+vbnDgl16LNp6OspjIjJDb6c6yDjvWVJz1dSXfSt5UIdZUVGjRdMi23VQ6SxkOX2ywCnOBkjNbuDmZJURYLaJhIw0qxVU1iISyZwp3XKrnG59MViTczyMJ54YoVC20coLAawzErknT4sYI7+XvtHXgOrD/yaRfiTeyxSvGAmmB7hCYwcxpH0yMH1uAT9vau15P5ha8a6y6OkUypGUxjSY1Y+IfV4id68hzAEuI7doYvHpjYo2dJdDJpxoxp27EgnOcYrpIIFQYRVUeigDyx5VpGalwRKcZLZUe1K+S1fLzqBkkAepIFWsyPSlYUnGIVZVMi5Y4GDnfGdyNht616DiERIAkTJOANS5J7Yxn1qNS9QZNKlWrAUpSgFKUoBSlKAlKtKAhrmrbk5CZTOS2uSYqA7aVWXYkDAw+nbNdLTFUlBS5FmpvuWYZiC+vZBGQHIDoDkI4HcZr4l5XhJZgZFZpOrlZGBV8YLL5LkEg+tbmoajpx9BZxQ4eDxAxwuA0SxHcyZEI+pWBBVy2SM5BGfbfeQ8qwKAB1CFZWVTIxCaG1KqjyXJrk+KW8r8SvGhmaEpbK2VAy2FyF37DI3rFXme7uuhGrTKfl+oxgRCzvkqCQ2wXbfHrXInCLaa7np/IuaUoSXCv22s7u95hihcxtq1DGwGe+MefmWA+5rn765sLlxJcQu0mnGxbcK/hyFYA4YkrkZHfatXDxK9nmt4mk6LPbsZCEQklGPiHoTge252rw4fzHNGlnczODEzyxS+BNyp8Dk47//AJqzytv2K/w+dbNN+n9fzo6f+g7SWCN1twwJbSup9hJL1HOfd1Df4VrxwW28TGyOWzka5ezNrIA7KupQcD+LftvWsbjd4wtItcwM6PM3RRC4UnwRqGwAAP519w8Wv5JLOB5WheTrK7aUJYJ2Yjtqxn86hzvj8i0fAtLzV37vhX/Y6Lh16MuIrfaaQs5y2CzYVmO3p+2PvWS/KtjHGUMUao0Qg3JGY9RcJnP9Y59a5DgvMdyZLaJpSR81PGxwo1qg2zgevpWNf381zGOpKx08RMa7LsP4T2/h3x96mOWlvuyZeAblWyX19/7HR2/Lts7mL5chNbEtrkySQA5ZictqCrnyPnmtNxtLG34n0bhIY4JLZ5HZmceKQlGVfFhQwG4Ub49qy7y6uXmuYo7l4xZwK2QqZlfTks23njyrSvxhXvLe8u0JRuH4ZumWUSM7gbAHGcEfnUqXY5c3h3CCnt2/FWvwOivbG1mu4AiWkkNzHKzsZW1t+H08ooOCNCAH0wexG+Zwy24SZGWBoWkjDs34rs26dORyWbxeHYneuD4Vw2YfJqFZWa2vNIwRpDrJoHt7fevXgFujC3UNOZYYpgydFUWHMbqwd9ILaidtyd60T9jkO4jn4VIYY45LdmSErEokz+Dp+nGdxhfPfbNevDIuHhYpEZDqkHTfqM2uQAooDEnOBkAdhXCcE4UI4eBkRaWNxIZCEwT3GWOM/rWXy7wOZL6W0KkQ2TzTRMQcFpgoiAPbwjUdv7Ki7fBJ18X9Fyt8pG8WtHd9CSFXVznXhlIOdyCAe23lXwsvCZHSNZLctJH0VRZPqQHGnSD3zkZ71wnLFkha0hZrj5iC5ZjCsCKI8ElneUrkoQPXO+B2ry4dwrTYWLiLEh4oCzaPFpEmAScZxgD2qL9kQfoccHDBpmV4xiVY1bqvjrINIGNWDJgYPmRtWGtyEm+WfiEZmyPw9bA51E6Nm74I9/CB2JrgxMRClr05eqnFzI46b4VC2AS2Mb+X2r1Th46k9tcNcidr8usUcCEvlwVnEzLsoBJO+MfeotdkDvLzhEpBEt1qGR4cE4x7ZznbvXvwzg0QhMU8vURtOBkqF0b9s9ye/qK1VlzlB+P84jhlkuCHWMhXSBwulSDlnw6+W5asyfmm1jieVoLkCJ9EiaBqjbCldS68eLUMYzmsdOS72r6mnkruZ/8AQFjkHbYgjDnYjsc59Rn71j38NjaKsxDNiRMaW1EN3U4JGwC/t514RcxxF7lXtpwIHjXYZLF1VsEagFI1A7nGBknyr1HMOpIpbO2eWOVCdRDeAqxGCAG3BByBv6ZrSMZXul+Iemtj4vviCiqOlE7McEBigGCcd1YkH/kcHathwvm+O5lESRzAnfLBABgZOfFn0Hv5bb1g3nM08SlmtDpXXknUMAHbcpjfv/vY75rys+Yb0h3+VDgjUhGpQQWUAKQhLbMTnvhNhXRq3MzshSviJ9gSMHG49PavsGtSRSrSgJSrSgJSlKAUpSgPG6uljUu30ruTjsPWtS/NUQdVw2CcEkYwft577V78yXem0uSjAOkLnbBKnQSCR5fnXJcpc5wy28EM3VFxJbswmkh8MrqpLsrnZyMZ9DisMjldJ0aQcF9pGTxa1sbiV5Wa5R3UKxjOnKgY0EY7Hb9q914PZXLRJEZ4mij0K0ZKHRj6WODnOc1i8G5tgis7XqNLdyzK7L07cdR1VjlzGNlAx+1Zz/ECxTosvUYzozRiOFmZtJ0lNIGdeRjHtWajvbo3+ZaSSb243PhreytJ1OJVaCIxrjxKUK62JHcnxdz5msa6tbAWps2E5RXZiNtSup8XiOw7/ofethZc72Vw1uAGzcs6IXixh49mRiezb/vVuedbMKG0SSF5pIURItTyumBIUHmo2yTipcVXYy6+TnUzX8WurO4kjU9VDEMJLEdLqTgaAMHbBH7182b8PjkidOqPl0LKx/i6rlXZgRvvg5z5+WKy5OfOHrHE5DYnZ0CiAlxJHgtGyAZD5ZQBvkkVhXfNMFybVreR4AbzoyRtbqWdgATE4b6B4s59/UVVxd3aHXnWnU6PmThdhpUZuFbqNNqRvEpkBZvFjtgdgM715zWnDlh6KmYKZhIdyGRjhcg47Yz6/wAqw+dedYXQJaCUMt1FG04ixG2lvHEJCNzv2/St7xLm2ySfpGN8JKInl6H4SyHH4Zk9e2aad+xb5rLVamaDmmGMXRtrS3nkkjtQ02i4EQMI2VGyra2IHt+flk2/xAUraQ2VqziW3MiL1AujQSrI2V7DSSWz+W9bHjvK14t5Jd2Bt/xrfoOkxZQuPpdSoOfsfSsPgXID2VxZv1EZLe2kifvqaSQsxIGPpy3rXSoJcI2eVTglN3X5msuee7ib5F7eIqJpXVkMijWyZBi1Fdh2Or3xitrJz5oF0rwkS27RqI+pnqmUgLhtO3f0NaxOQLqO3tRHLAJ7e4lky2soVkOx2Hcd8edZnH+XYV4jbXcs8aRhVMqNkGWSLJRgMbgEqfyqXtyVUYSele/Bm8wfEOWydtdoejGyIztKEZiwGWijK5kQE41dtvKvji/xHkSW8ijtGkW0CtJJ1Qq6GXVnBXIPkF37E+W+j4l8PLm9e6khezeO6kEsdw4cyqq7rCNvCmdiR5DtW6n5IuNPFGZos3scQTBbwsiFW1bdsnbvUjTiXPP+v8nte/EVkEny9s0ywW0c8zGZY9CyKXUAFTqOkZPase4+JkqCNBBE8zW/zDj5gRosZ3QKzrlnI/h/n5chxq0U3LoZLUG2tIY5Y7mR4llKKTpj0MrSA+/tW6v7MyG24lGtlH8xarGbe8B0pp+l0IU9hj02x60LdOCo3H/SiZWiS1tXmaa264/FVNOCQytlTgLpO/mcDFbXg/P8E1tDO4eMzBiEALkFWKHcDffYfcVznDuGxxXccz3VqwjsmhfT4CZCxJYIq6QuTtjv71m8lcGtI4IIJ5IZZo+ooClipEjF9OGAzsfP+6hnOOOtl+9zEu7XhsiN+LMwHzLHC6dPzDRuzaiuwUhcE+ee9Zd9waFYUuWnu2Zp+tlYEZpJQoVCYdGkBFUkbYGSfStzxS2jDqbaC3kKauoumPKnwgZPdTgHv5LWHc8KW8tEDvHbJHMGXSIzEQFxpKHCkZZjg7ggd8Vn5XKqMfIam4WyuJMrPdE3Jt5yVhV40cYiR5QUKjUVxpbYEZxW05f5lsrW1EcZuWRWxGWhbVN1ZG09LAAkGrVuPIU4fySls8Sx3bqCiIyfhhpkjdnTB7j6tLae4Hlk1zFnJGUWFJLxvlzrtwEhPSFvdGH6MgSEljknHhA86vUEyWsXqdc3xAg1h9Q6PRLaem/V6gmEOjHbOoldPfPtXzLxJZInvIJpBHrCsgRtSsrLGVKZzqB8vP3rSLyIHldHfTEkRPzBeFi85uBO0hjBwqhtQKtt5ZrdSBrWGOKNBcoxaR3Ea6WzlgFWMaVAYL+WO9RkUWtzaKjdQ5+hiPxqJsA3jEY3ISYgnUo7/wC/gYz5+ldXwPiMc0QMT6wmFLYYZIA3w2++c5960nDYkkdEexRFYM2Sn04x7bElR+1dLaWaRDEaqgO+FAHljy9gP0qIRit4lMz7P9P0PelKVoc4q1KtAKVKUANaa55tt42lWRiGicIRgnLMupdwMDO43x2rcmsG44JBI2p4Y2YnOWQEkjYHNQ77A4vjUkN2xe3llMs0ciiALp8YtyNLlgPLAxnuR6ZrX8P4FeyHh8Uls8QsIZQ8haMrIzR6VVNLHOcDv2ya7Dj/AA+K1tpp4IQJI4mKGKNeoDgjw5B33NcLa8fuioWae6WDrzZmjV2fT0UaBQzRhmUuXwSoyQBWThbtmkMbmrPCDlWe1isri4t5XSG2kjmjjmEbx/iO6vqV18OGGfF963XAeWZkuuHSi3WKNI5y4STqLGZCxQFmdizEFckZGSaxeI8UuGF4skl31Qkgjg6KmNoflVYSOuCoYyFuxPiGnGKxbPj96ZGWCWeSZJZ0MGj8NYUtyyHGnAYS6QN874qOmkXWBvuZA5Puxw3wRkXUF888S5TLKW9c4wQc7n+GsjinJksMfDXWKScWyOJ44pNEhaUAtIrBl315zg+nlWNwa/vpzbx/NXGiSZQ7qrak/wCrs0iF5IwPrA2wQpOAa2fLV7eS30sc8smM3CvEVfwKGAhdToCrt2IY6sk+VT00Q8NdzEs+V5llsJFteiiXU8si9UuY0ZUCvIzufGdO+nb86xl5Xuesr9M6f6XefVqTHRKqBJ9Xbbt327V27crbjEjY8xgeQONPp3/KtPz/AMCC8NYISTE4kHkcFsN29mP6Vg1JJtoviwwyZIw1ctLg5g8AvhaCwW1dhHeibrh49DR9TII8WS2+4xsBV47wLiFzJcBoZpGW5MkbiaMQiBT4UWPUMyEY3I8tzmtl8PePdLh10WO8BZhn/aXI/wCIVofhvxl47tlLf9shBzv4gdQ7/wC9+tUWSL0r1O6XwnIlmd/9f4/tH6fxOad00xYjckHJO4HcjbNaEcFu4lP44QZJySe5zvlht9vzrQ2Ae845I6nwwsxBPb8PwD/i3rV8TvJeLX/RMmmMMyjJwqqndsdixx/Kryyp71vdIR+GXOpSpKOqXsdjBa3UrN05tgxwQ6tlfI+EHB/TuD3FaD4poy/Lg57P38/p3rU8e4Q/B5opLebVq3yCO47qwGxBB8/es74k8S+YS0kyAGRmHtqCEjas5z8kk+Tr8H4OOLxOOcJaoyveqf8AQ63l2e4jsbZoIxISqghjgaTnLZz5HB+2a+ZuY74rhobdWJAKGQK2MZLbv2HbH2rR3vM0lrwmBIzh3VVDDYhcEsR79h+davl/4cyXtv8AMGXSz5KAjOcHGWY77kVq8ktoxVujm+ShLVmzT0xcmltdnVut88qu9pA6hWXBWJu30tqY6u+2xxjfHlXzxe4upAPmLW30gELrcrgHzx1fPC+Hv5Zrw5Gu7q1t5xcpII4QXUuD2AOpQTvjwj9a5XgnDJuNXTmaUgAamPfSCcBFU7AUlmaSS5fYjF8OuU5TyVCH8y354o7jhPLcVzHIJoY48sulopC2wztku3bt5bNgdq29jyrb27a/Ez6i6l27Me+wwDv7V+XcQt5uC3qiOQsuA3oHQnBVlzjyP862nxan1yWzAnDQk9/IkGnzNRdrdG6+FynkhCGS4zTaf3exjnlm9YTZh6LS2s0ZGqBFaQyhwikOXcMuRrck5J7Ct1e8HbMMw4fpt0mkZ7bVFl9UCosxjL9MYYEbHtv71z3GOVp/khf3EpLHRiM74RsBd87HtsB517cv8HuuKw6ZJ2WG3Glc5Opu+CM74GNz5YrJZXenTu90U/hONY+p1VSdS2fPt6mxn5ZuHZglsC0nyXRmSRHW0WEqZY+oza9sHtnVmsK75Su1Vy0WMrKMl4wMtxFZl7t/qwW/x2q/Ci/dLt4dR0NGxI8tSkeLHruaxby5k4vxExNLoiDMFyfCiJkZA7Fjj96nqpxUq3bqisvgzjnnCU/LFam67fd6m4/0TZ7OVoo0aZr5pH0NCzy2/XZwuSSh20sFbbbeuy5K4Y0FsVZZE1SyOEkMZZVZsjwxgIme+kds1+Z8d4a3B7mJ7WYsGBPceRGUYDYg1+x8PuxLEkg7OoYfmM1thnqbTVNHJ4vwSwRhkhLVGXD449UZGmqBQUrqOAtKlKAtKlKAUq0oCUNWoaA5+55zhQtlZiqhzrCjBEbBXIy2ThiB2861/G+OCSSJElmgO2oFSukyNpj1jORup9e++K8rflOV3mEihEn6nUYGNiNT6k6Zxqx6hq3t1y4sk/X1MpIQOoCkOEJK7kZXvg47iuS8skWi9LtHM8O5lMQlkLyTnChVOQCGlKa1yTtk43APby3rMPFmt55I7eFAJJ4y2t3DGW4XOojBAwV3A/Ks5OS0EbxCSTSQAuyAph+oNwviOQN28q2y8HiyGZAz5Ri5G5aMYVz7jJ/WihlqrotKep2zmoOdpHUSdNAqLEZRqbJ6rlPBt5Yzv37e9VucZvGyxx6EOD9ZIJmEQUtsurGW2z/fv/8AR22BQiGPMf07fTg5H6EkitBZcFgjdxMwfOtWXp6eplw2uQgkMQV2IAxk1SfUg1cuQlfCLfc7SIHKpGenJKCuXJKRsq6vCML9XcnGQBvmvC1vpJWltpAGjuJrpAxYll0pqAwRgKOwFZHE4bONYytqjprZSAmCNS5OB/ESQu39tffDuMwPLGI7Yq5YsD4fCZAQzd/MA5otUmm5Gscc15kuD8hivXgSeD/WYVvvG+f5itxx/hp4bPayKNzFG593Gzj9/wB66nivw5PzjXTSxJB1RIwYkEDILAnsN8/rXtzdbRcUjRkmgiMUzxq0jjEgwN1I7742rmWFxTT5XB9Rk+KYJZIJPyyT1/e0l+hgfDC0DCeaRtOttIPrjdt/u37Vy3AuEwzX3QuCVQtIuQcHUM4Gfyr9U5cs7azhjtZJIDKM6hqGSx8R279vX2rmObOUred/mrS6t49R3zIoUuuCWVwdj2JH57VtPH5I965RxYPHw+YzXKlNUn6VwY3H+TuGWao7STeJsbEH37Y7VrefYI0jtFhLdMIdBbuV8JBOazbPkxpXEt9ewGONgrETBjk76NR2TP610HOfLCX7wx281urRqfAW3IIUqQF3xpGfsRRrVCWlUWx+Ix4s+PXl1JXb3pfccbzIh/o6yPoCCfuu38jXe8gwpJw+FtRGFIOCNiCc1lNyWklglpNjUqAdRR2ZezDPeuDXkq6j1RRXcIjY4IEjKD5bpipk3hlqa5Rnqw+Lw9Jz0uMm++6Z1B5tXiNrfRxRuOnC/iJBDghgMY8zpzWl+Dk4Etwudyike4BP99dRyvwmCwt3jV1lkOTIchQ2PDp37Af21yt9yE8c7SWFyiY1HSXKsn9ZdQ7gf5zWcsnmjNtNrkviyeHcM3hovTGVaW77epj/ABdmDXcajcrDv+bEivH4lRFRZKe4tgD9xpBrccufDl5ZhcXkyy4bJVSWLMO2pj+W1bfnvkiW/kjeJ41CIVIfPmQdsCjxyyQlNLmjoxeN8PgyYcWq1BSt9rZ482/+Bp/6If8A615/Cb/uU/8A7jf/AAWtrx3hHW4etmJYldQiks22Y8Z96x+SeHLZW8sUk0TEyMcoT/VAxg7nsTtW1f8AKn7HA88H4OeNPdzv6HFfDMZ4gw/8uX+ytdytwSK5vfl7gsAdY2ODrXy3+xrs+SuUTa3QnaeBwysAqsdRLHbY/Y16c0fDR5ZzcWcgR2OoqcjDf1lYbj1x61hHDLQnV0+D05fEcPzE0p6VKKSl6NGHx3knhdiqtO84DtpGkg+WScY7DH71+g8GhRIIliJKLGoUt3K42J98VwFj8NbqaZZOIT61XGwYsWH9XJ2Ufav0xEAGBsBXXgju3po8T4hlTjGHVc2rv0+hRSlWuo8klKtKAlWlKAUqUoC0qUoBSlKAUpSgBrHk4fG2cqu/c43++ayKVVxT5JTaPGC1VAFUYAr46EYYvhQ2N2wM49z6bftWTWLcWIc5JPbH8/76pO4x8iJT33Zicw8Pa4gMcZXVqRhq+klHDaTjyOK5ybkydiznoku02pNciqomKHOVALY0kEbZ9RXUScOKqTGfHg6c9snPf9a1oi4hnGqPHrhfb/HyrBxc95x39jSMU+Gvqc8nCnknmiw4VzOinS69IuuDKwK+JWK4Hj8+3pmjlCTZn6KkCTV43YbwdNW1OPX2GAPOtn0OIMPEyAg5AGAO4/UYz/bXjfJeCGbrFCnQkzjGc6Nu3vmqdOK5TL9Pf7SMAcmSjQ6GM6RDhQ7KG0QmNvGoyN2yCM1t+XOXTbO7MI/EsSrpydOhNLAFsnGfeufHG7mJRF1MKOl+IVRdAaItpyQQBkAZOaPxmdGlkMh1m3hIUL4d2w7gEbADf89/Kqxlji7pmj8LJ90d+a5Uxx9TodQdQ6kxofGrPV74x9JFa6Tjt1pOmYYWKZ9Sqja9DoFBOkD+IglRjasfinCbyWV5I1fdiynOxUwICoOcrqIZcimbRmX2W6NMODQ/NJI6GDhDyKckLgyaQQc+Ju59tv3rIbgb48LgHMhzj+v2rnrjh1w02UimUloyh1HSkITDxHxfVnIxjcnNY1ty/dKEOmbUBbneRj4tX4uxbH096xXhsa20t/Uvov8AnS/f3nUGR7NPoMhkfsufD4e5Jz6fvWMvNj43tpew3BOM9vNdh33rQJwe6jjXEcza4EEgLsTrEoztr3IXyBG1dZylbyJbKkwYMGfZjk6dR0+Z8seddWJNVCOyM8kccY6nUnf77mLwrhsd0hkljZHLHUCWXfA3wfLsR/nGb/orb7eE7f7R8/8AnW2Aq10LFHujkeaV7OjXWvAIY3Dqp1Dscn0I/kcflWxxSlXUVHZGcpOW7GKtSlWILSpSgLSpSgLSpVoBSlKAUpSgFKUoBSlKAUpSgFKUoBSlKAV8kV9VKA8zEPMD9KvTHoP0r7piooWeYhHbA/SvQClWlAlMVaVIJSrSgFKUoBSlKAUpSgFKUoBSlKAUpSgFKlKAtKlKAtKlKAtKlKAtKlKAtKlKAtKlKAtKlKAtKlKAtKlKAtKlKAtKlKAtKlKAtKlKAtKlKAtKlKAtKlKAtKlWgFKUoBSlKAUpSgFKUoBSlKAUpSgFKUoBSlKAUpSgFKUoBSlKAUpSgFKUoBSlKAUpSgFKUoBSlKAUpSgP/9k="/>
          <p:cNvSpPr>
            <a:spLocks noChangeAspect="1" noChangeArrowheads="1"/>
          </p:cNvSpPr>
          <p:nvPr/>
        </p:nvSpPr>
        <p:spPr bwMode="auto">
          <a:xfrm>
            <a:off x="63500" y="-847725"/>
            <a:ext cx="2628900" cy="1743075"/>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2708" name="AutoShape 4" descr="data:image/jpeg;base64,/9j/4AAQSkZJRgABAQAAAQABAAD/2wCEAAkGBhIQERQSEBQSFRUUFRkYGBUVFBUYGhUWGBgbGBgUGhUXHCYeGRkkHBcXHy8gIykpLS0sFh8xNTAqNSYrLCkBCQoKDgwOGg8PGi0kHyQtLCwtLywtKiwvLCwvMS4sKTUpLCosLCwsKiwsMiwsLCwpKSwsLCwsLCksLCwsLCwsLP/AABEIALcBFAMBIgACEQEDEQH/xAAbAAEBAAMBAQEAAAAAAAAAAAAAAQQFBgMCB//EAEQQAAIBAwIEBAQEAgYGCwAAAAECAwAEERIhBQYTMSJBUWEHFDJxI4GRoUKxFVLB0eHwFlNigqLxFyQzNDVjcnOywtL/xAAaAQEAAwEBAQAAAAAAAAAAAAAAAQIDBAUG/8QAMxEAAgIBAwIEAwYGAwAAAAAAAAECEQMSITETQQQiUWEFFIEycaGxwfAVQpHR4fEjM1L/2gAMAwEAAhEDEQA/AP3ClWlASlWlASlWlASlWlASlWlASlWlASlWlASlWlASlWlASlWlASlWlASlWlASlWlASlWlASlWlASlWlASlWlASrSlASlWlASlWlASlWlASlWlASlWlASlWlASlWlASlWlASlWlASlWlASlWlASlWlASlWlASlWlASlWlASlWlASlWlASlWlASlWlASlWlASlWlASlWlASlWlASlK+RKM4yM4zjO+PXHpQH1SmamqgLSvlpMbnb71i3HEwhwQT23GPPP8AdVJzjBXIlJvgzDWNc3yRsiscGRtK7HdtJbHtsprF/p1CPpb9v1/z6VreOdSYW7xIxKSOSAcY/BcDfy3IGfesfmIteTdmsMTcqlsjpAatcxyZbTJ1eqsihtBUMCN9OHwCxPf9e9dPmtsctcborkholpuxSmaZq5mKUzSgFKtKAlKtKAlKtKAlKtKAlKtKAlWlKAUpSgFKhrmrjnRYy+qKTSrSqGyvieEFmAGcjIGxNUnkjDkmjpqVzVxzjoGWglGI+q41R5SItgNsx1E98DfY14jnEp1OpF2uGhjAZRnSuo5JO2B5/wC0B61R54LuKOrpXNHnNWZFSJyX6f1FVwZASBpO5wAckDFeMXPiMMrDIclAgBXxB20DfOFOcHBPY068PUUzq6ma+IHLKCVKkgEqSCVPoSMjb2rmuZucTZzRxhFcHQX8TagJJBGCFVSAATnLlQewya0cklZB0lxIVViBkgEgepAzivyC25sl6pumuEMslnCpKpHiBpLogwnUQqkA/U52zk52rNl5wultXiYsGaSYxziUl8R3gQqRjwrpbSN+wrZ3nPaRtcL8rC6qrMuk7PpnWJgzFNJOWDeEsBjB3qqyI0x5Ixu0YnBeb725xiaNenazzP8AhK3UaKd4lGQcLlQp228x3rBueaLx44+tchQTYTGRY1TQs4JZTvgqCAd+/wBtq7Sz48zW13L8vGJbZpEMasCH0KHwH0g4IPp3Fam3+IcMvUEcEZWNWfLsqqYkRSj5K4A6jaB6Y/Kra0X6sb+yanmfnCV3u7cSK0RiuoyulFKtFFkEYYvudW5AB/h7VmcP5rmMyRNLEqdVoDCUXVHElsJBdFic4z6+HFer89+AyG0iLdaSOVjqC+BVIJLR6xqD4BcADfJANeXMnN2RdRRxRoehOEnQ5cGJQSCdGnGG7Bjjz71i/Wzns8rbnOb5Ul5I4peskQURKvhKFxNmYqqiQeIFtgBgDPbYcrcz3d22svHpjtIpWjWPeSRxKCA2fD4kBxv6Vg3PM7GeLrRxr0Or1E1grLptlljLMyjsW8xt3FZtvz452jtouoXkVvGyLiOMTastGG7MdiP50jS7i/UwLLm67lS1Ed3A0lzLCrgQA/L9SOZmjODgkGMbE6hg52NS655vIpZQHjkZJLqP5YRgMqwRFknODqwzAd9sNgVuU5lw0UqwxrE9obplAGrX4NwQu7DVpztnUTkY3+ZeYWMyDohZ9S5EbriRXhd0RnKaiPAQRtvg1Z5Yo36sL+yc9Nz3fLb6+vbnDgl16LNp6OspjIjJDb6c6yDjvWVJz1dSXfSt5UIdZUVGjRdMi23VQ6SxkOX2ywCnOBkjNbuDmZJURYLaJhIw0qxVU1iISyZwp3XKrnG59MViTczyMJ54YoVC20coLAawzErknT4sYI7+XvtHXgOrD/yaRfiTeyxSvGAmmB7hCYwcxpH0yMH1uAT9vau15P5ha8a6y6OkUypGUxjSY1Y+IfV4id68hzAEuI7doYvHpjYo2dJdDJpxoxp27EgnOcYrpIIFQYRVUeigDyx5VpGalwRKcZLZUe1K+S1fLzqBkkAepIFWsyPSlYUnGIVZVMi5Y4GDnfGdyNht616DiERIAkTJOANS5J7Yxn1qNS9QZNKlWrAUpSgFKUoBSlKAlKtKAhrmrbk5CZTOS2uSYqA7aVWXYkDAw+nbNdLTFUlBS5FmpvuWYZiC+vZBGQHIDoDkI4HcZr4l5XhJZgZFZpOrlZGBV8YLL5LkEg+tbmoajpx9BZxQ4eDxAxwuA0SxHcyZEI+pWBBVy2SM5BGfbfeQ8qwKAB1CFZWVTIxCaG1KqjyXJrk+KW8r8SvGhmaEpbK2VAy2FyF37DI3rFXme7uuhGrTKfl+oxgRCzvkqCQ2wXbfHrXInCLaa7np/IuaUoSXCv22s7u95hihcxtq1DGwGe+MefmWA+5rn765sLlxJcQu0mnGxbcK/hyFYA4YkrkZHfatXDxK9nmt4mk6LPbsZCEQklGPiHoTge252rw4fzHNGlnczODEzyxS+BNyp8Dk47//AJqzytv2K/w+dbNN+n9fzo6f+g7SWCN1twwJbSup9hJL1HOfd1Df4VrxwW28TGyOWzka5ezNrIA7KupQcD+LftvWsbjd4wtItcwM6PM3RRC4UnwRqGwAAP519w8Wv5JLOB5WheTrK7aUJYJ2Yjtqxn86hzvj8i0fAtLzV37vhX/Y6Lh16MuIrfaaQs5y2CzYVmO3p+2PvWS/KtjHGUMUao0Qg3JGY9RcJnP9Y59a5DgvMdyZLaJpSR81PGxwo1qg2zgevpWNf381zGOpKx08RMa7LsP4T2/h3x96mOWlvuyZeAblWyX19/7HR2/Lts7mL5chNbEtrkySQA5ZictqCrnyPnmtNxtLG34n0bhIY4JLZ5HZmceKQlGVfFhQwG4Ub49qy7y6uXmuYo7l4xZwK2QqZlfTks23njyrSvxhXvLe8u0JRuH4ZumWUSM7gbAHGcEfnUqXY5c3h3CCnt2/FWvwOivbG1mu4AiWkkNzHKzsZW1t+H08ooOCNCAH0wexG+Zwy24SZGWBoWkjDs34rs26dORyWbxeHYneuD4Vw2YfJqFZWa2vNIwRpDrJoHt7fevXgFujC3UNOZYYpgydFUWHMbqwd9ILaidtyd60T9jkO4jn4VIYY45LdmSErEokz+Dp+nGdxhfPfbNevDIuHhYpEZDqkHTfqM2uQAooDEnOBkAdhXCcE4UI4eBkRaWNxIZCEwT3GWOM/rWXy7wOZL6W0KkQ2TzTRMQcFpgoiAPbwjUdv7Ki7fBJ18X9Fyt8pG8WtHd9CSFXVznXhlIOdyCAe23lXwsvCZHSNZLctJH0VRZPqQHGnSD3zkZ71wnLFkha0hZrj5iC5ZjCsCKI8ElneUrkoQPXO+B2ry4dwrTYWLiLEh4oCzaPFpEmAScZxgD2qL9kQfoccHDBpmV4xiVY1bqvjrINIGNWDJgYPmRtWGtyEm+WfiEZmyPw9bA51E6Nm74I9/CB2JrgxMRClr05eqnFzI46b4VC2AS2Mb+X2r1Th46k9tcNcidr8usUcCEvlwVnEzLsoBJO+MfeotdkDvLzhEpBEt1qGR4cE4x7ZznbvXvwzg0QhMU8vURtOBkqF0b9s9ye/qK1VlzlB+P84jhlkuCHWMhXSBwulSDlnw6+W5asyfmm1jieVoLkCJ9EiaBqjbCldS68eLUMYzmsdOS72r6mnkruZ/8AQFjkHbYgjDnYjsc59Rn71j38NjaKsxDNiRMaW1EN3U4JGwC/t514RcxxF7lXtpwIHjXYZLF1VsEagFI1A7nGBknyr1HMOpIpbO2eWOVCdRDeAqxGCAG3BByBv6ZrSMZXul+Iemtj4vviCiqOlE7McEBigGCcd1YkH/kcHathwvm+O5lESRzAnfLBABgZOfFn0Hv5bb1g3nM08SlmtDpXXknUMAHbcpjfv/vY75rys+Yb0h3+VDgjUhGpQQWUAKQhLbMTnvhNhXRq3MzshSviJ9gSMHG49PavsGtSRSrSgJSrSgJSlKAUpSgPG6uljUu30ruTjsPWtS/NUQdVw2CcEkYwft577V78yXem0uSjAOkLnbBKnQSCR5fnXJcpc5wy28EM3VFxJbswmkh8MrqpLsrnZyMZ9DisMjldJ0aQcF9pGTxa1sbiV5Wa5R3UKxjOnKgY0EY7Hb9q914PZXLRJEZ4mij0K0ZKHRj6WODnOc1i8G5tgis7XqNLdyzK7L07cdR1VjlzGNlAx+1Zz/ECxTosvUYzozRiOFmZtJ0lNIGdeRjHtWajvbo3+ZaSSb243PhreytJ1OJVaCIxrjxKUK62JHcnxdz5msa6tbAWps2E5RXZiNtSup8XiOw7/ofethZc72Vw1uAGzcs6IXixh49mRiezb/vVuedbMKG0SSF5pIURItTyumBIUHmo2yTipcVXYy6+TnUzX8WurO4kjU9VDEMJLEdLqTgaAMHbBH7182b8PjkidOqPl0LKx/i6rlXZgRvvg5z5+WKy5OfOHrHE5DYnZ0CiAlxJHgtGyAZD5ZQBvkkVhXfNMFybVreR4AbzoyRtbqWdgATE4b6B4s59/UVVxd3aHXnWnU6PmThdhpUZuFbqNNqRvEpkBZvFjtgdgM715zWnDlh6KmYKZhIdyGRjhcg47Yz6/wAqw+dedYXQJaCUMt1FG04ixG2lvHEJCNzv2/St7xLm2ySfpGN8JKInl6H4SyHH4Zk9e2aad+xb5rLVamaDmmGMXRtrS3nkkjtQ02i4EQMI2VGyra2IHt+flk2/xAUraQ2VqziW3MiL1AujQSrI2V7DSSWz+W9bHjvK14t5Jd2Bt/xrfoOkxZQuPpdSoOfsfSsPgXID2VxZv1EZLe2kifvqaSQsxIGPpy3rXSoJcI2eVTglN3X5msuee7ib5F7eIqJpXVkMijWyZBi1Fdh2Or3xitrJz5oF0rwkS27RqI+pnqmUgLhtO3f0NaxOQLqO3tRHLAJ7e4lky2soVkOx2Hcd8edZnH+XYV4jbXcs8aRhVMqNkGWSLJRgMbgEqfyqXtyVUYSele/Bm8wfEOWydtdoejGyIztKEZiwGWijK5kQE41dtvKvji/xHkSW8ijtGkW0CtJJ1Qq6GXVnBXIPkF37E+W+j4l8PLm9e6khezeO6kEsdw4cyqq7rCNvCmdiR5DtW6n5IuNPFGZos3scQTBbwsiFW1bdsnbvUjTiXPP+v8nte/EVkEny9s0ywW0c8zGZY9CyKXUAFTqOkZPase4+JkqCNBBE8zW/zDj5gRosZ3QKzrlnI/h/n5chxq0U3LoZLUG2tIY5Y7mR4llKKTpj0MrSA+/tW6v7MyG24lGtlH8xarGbe8B0pp+l0IU9hj02x60LdOCo3H/SiZWiS1tXmaa264/FVNOCQytlTgLpO/mcDFbXg/P8E1tDO4eMzBiEALkFWKHcDffYfcVznDuGxxXccz3VqwjsmhfT4CZCxJYIq6QuTtjv71m8lcGtI4IIJ5IZZo+ooClipEjF9OGAzsfP+6hnOOOtl+9zEu7XhsiN+LMwHzLHC6dPzDRuzaiuwUhcE+ee9Zd9waFYUuWnu2Zp+tlYEZpJQoVCYdGkBFUkbYGSfStzxS2jDqbaC3kKauoumPKnwgZPdTgHv5LWHc8KW8tEDvHbJHMGXSIzEQFxpKHCkZZjg7ggd8Vn5XKqMfIam4WyuJMrPdE3Jt5yVhV40cYiR5QUKjUVxpbYEZxW05f5lsrW1EcZuWRWxGWhbVN1ZG09LAAkGrVuPIU4fySls8Sx3bqCiIyfhhpkjdnTB7j6tLae4Hlk1zFnJGUWFJLxvlzrtwEhPSFvdGH6MgSEljknHhA86vUEyWsXqdc3xAg1h9Q6PRLaem/V6gmEOjHbOoldPfPtXzLxJZInvIJpBHrCsgRtSsrLGVKZzqB8vP3rSLyIHldHfTEkRPzBeFi85uBO0hjBwqhtQKtt5ZrdSBrWGOKNBcoxaR3Ea6WzlgFWMaVAYL+WO9RkUWtzaKjdQ5+hiPxqJsA3jEY3ISYgnUo7/wC/gYz5+ldXwPiMc0QMT6wmFLYYZIA3w2++c5960nDYkkdEexRFYM2Sn04x7bElR+1dLaWaRDEaqgO+FAHljy9gP0qIRit4lMz7P9P0PelKVoc4q1KtAKVKUANaa55tt42lWRiGicIRgnLMupdwMDO43x2rcmsG44JBI2p4Y2YnOWQEkjYHNQ77A4vjUkN2xe3llMs0ciiALp8YtyNLlgPLAxnuR6ZrX8P4FeyHh8Uls8QsIZQ8haMrIzR6VVNLHOcDv2ya7Dj/AA+K1tpp4IQJI4mKGKNeoDgjw5B33NcLa8fuioWae6WDrzZmjV2fT0UaBQzRhmUuXwSoyQBWThbtmkMbmrPCDlWe1isri4t5XSG2kjmjjmEbx/iO6vqV18OGGfF963XAeWZkuuHSi3WKNI5y4STqLGZCxQFmdizEFckZGSaxeI8UuGF4skl31Qkgjg6KmNoflVYSOuCoYyFuxPiGnGKxbPj96ZGWCWeSZJZ0MGj8NYUtyyHGnAYS6QN874qOmkXWBvuZA5Puxw3wRkXUF888S5TLKW9c4wQc7n+GsjinJksMfDXWKScWyOJ44pNEhaUAtIrBl315zg+nlWNwa/vpzbx/NXGiSZQ7qrak/wCrs0iF5IwPrA2wQpOAa2fLV7eS30sc8smM3CvEVfwKGAhdToCrt2IY6sk+VT00Q8NdzEs+V5llsJFteiiXU8si9UuY0ZUCvIzufGdO+nb86xl5Xuesr9M6f6XefVqTHRKqBJ9Xbbt327V27crbjEjY8xgeQONPp3/KtPz/AMCC8NYISTE4kHkcFsN29mP6Vg1JJtoviwwyZIw1ctLg5g8AvhaCwW1dhHeibrh49DR9TII8WS2+4xsBV47wLiFzJcBoZpGW5MkbiaMQiBT4UWPUMyEY3I8tzmtl8PePdLh10WO8BZhn/aXI/wCIVofhvxl47tlLf9shBzv4gdQ7/wC9+tUWSL0r1O6XwnIlmd/9f4/tH6fxOad00xYjckHJO4HcjbNaEcFu4lP44QZJySe5zvlht9vzrQ2Ae845I6nwwsxBPb8PwD/i3rV8TvJeLX/RMmmMMyjJwqqndsdixx/Kryyp71vdIR+GXOpSpKOqXsdjBa3UrN05tgxwQ6tlfI+EHB/TuD3FaD4poy/Lg57P38/p3rU8e4Q/B5opLebVq3yCO47qwGxBB8/es74k8S+YS0kyAGRmHtqCEjas5z8kk+Tr8H4OOLxOOcJaoyveqf8AQ63l2e4jsbZoIxISqghjgaTnLZz5HB+2a+ZuY74rhobdWJAKGQK2MZLbv2HbH2rR3vM0lrwmBIzh3VVDDYhcEsR79h+davl/4cyXtv8AMGXSz5KAjOcHGWY77kVq8ktoxVujm+ShLVmzT0xcmltdnVut88qu9pA6hWXBWJu30tqY6u+2xxjfHlXzxe4upAPmLW30gELrcrgHzx1fPC+Hv5Zrw5Gu7q1t5xcpII4QXUuD2AOpQTvjwj9a5XgnDJuNXTmaUgAamPfSCcBFU7AUlmaSS5fYjF8OuU5TyVCH8y354o7jhPLcVzHIJoY48sulopC2wztku3bt5bNgdq29jyrb27a/Ez6i6l27Me+wwDv7V+XcQt5uC3qiOQsuA3oHQnBVlzjyP862nxan1yWzAnDQk9/IkGnzNRdrdG6+FynkhCGS4zTaf3exjnlm9YTZh6LS2s0ZGqBFaQyhwikOXcMuRrck5J7Ct1e8HbMMw4fpt0mkZ7bVFl9UCosxjL9MYYEbHtv71z3GOVp/khf3EpLHRiM74RsBd87HtsB517cv8HuuKw6ZJ2WG3Glc5Opu+CM74GNz5YrJZXenTu90U/hONY+p1VSdS2fPt6mxn5ZuHZglsC0nyXRmSRHW0WEqZY+oza9sHtnVmsK75Su1Vy0WMrKMl4wMtxFZl7t/qwW/x2q/Ci/dLt4dR0NGxI8tSkeLHruaxby5k4vxExNLoiDMFyfCiJkZA7Fjj96nqpxUq3bqisvgzjnnCU/LFam67fd6m4/0TZ7OVoo0aZr5pH0NCzy2/XZwuSSh20sFbbbeuy5K4Y0FsVZZE1SyOEkMZZVZsjwxgIme+kds1+Z8d4a3B7mJ7WYsGBPceRGUYDYg1+x8PuxLEkg7OoYfmM1thnqbTVNHJ4vwSwRhkhLVGXD449UZGmqBQUrqOAtKlKAtKlKAUq0oCUNWoaA5+55zhQtlZiqhzrCjBEbBXIy2ThiB2861/G+OCSSJElmgO2oFSukyNpj1jORup9e++K8rflOV3mEihEn6nUYGNiNT6k6Zxqx6hq3t1y4sk/X1MpIQOoCkOEJK7kZXvg47iuS8skWi9LtHM8O5lMQlkLyTnChVOQCGlKa1yTtk43APby3rMPFmt55I7eFAJJ4y2t3DGW4XOojBAwV3A/Ks5OS0EbxCSTSQAuyAph+oNwviOQN28q2y8HiyGZAz5Ri5G5aMYVz7jJ/WihlqrotKep2zmoOdpHUSdNAqLEZRqbJ6rlPBt5Yzv37e9VucZvGyxx6EOD9ZIJmEQUtsurGW2z/fv/8AR22BQiGPMf07fTg5H6EkitBZcFgjdxMwfOtWXp6eplw2uQgkMQV2IAxk1SfUg1cuQlfCLfc7SIHKpGenJKCuXJKRsq6vCML9XcnGQBvmvC1vpJWltpAGjuJrpAxYll0pqAwRgKOwFZHE4bONYytqjprZSAmCNS5OB/ESQu39tffDuMwPLGI7Yq5YsD4fCZAQzd/MA5otUmm5Gscc15kuD8hivXgSeD/WYVvvG+f5itxx/hp4bPayKNzFG593Gzj9/wB66nivw5PzjXTSxJB1RIwYkEDILAnsN8/rXtzdbRcUjRkmgiMUzxq0jjEgwN1I7742rmWFxTT5XB9Rk+KYJZIJPyyT1/e0l+hgfDC0DCeaRtOttIPrjdt/u37Vy3AuEwzX3QuCVQtIuQcHUM4Gfyr9U5cs7azhjtZJIDKM6hqGSx8R279vX2rmObOUred/mrS6t49R3zIoUuuCWVwdj2JH57VtPH5I965RxYPHw+YzXKlNUn6VwY3H+TuGWao7STeJsbEH37Y7VrefYI0jtFhLdMIdBbuV8JBOazbPkxpXEt9ewGONgrETBjk76NR2TP610HOfLCX7wx281urRqfAW3IIUqQF3xpGfsRRrVCWlUWx+Ix4s+PXl1JXb3pfccbzIh/o6yPoCCfuu38jXe8gwpJw+FtRGFIOCNiCc1lNyWklglpNjUqAdRR2ZezDPeuDXkq6j1RRXcIjY4IEjKD5bpipk3hlqa5Rnqw+Lw9Jz0uMm++6Z1B5tXiNrfRxRuOnC/iJBDghgMY8zpzWl+Dk4Etwudyike4BP99dRyvwmCwt3jV1lkOTIchQ2PDp37Af21yt9yE8c7SWFyiY1HSXKsn9ZdQ7gf5zWcsnmjNtNrkviyeHcM3hovTGVaW77epj/ABdmDXcajcrDv+bEivH4lRFRZKe4tgD9xpBrccufDl5ZhcXkyy4bJVSWLMO2pj+W1bfnvkiW/kjeJ41CIVIfPmQdsCjxyyQlNLmjoxeN8PgyYcWq1BSt9rZ482/+Bp/6If8A615/Cb/uU/8A7jf/AAWtrx3hHW4etmJYldQiks22Y8Z96x+SeHLZW8sUk0TEyMcoT/VAxg7nsTtW1f8AKn7HA88H4OeNPdzv6HFfDMZ4gw/8uX+ytdytwSK5vfl7gsAdY2ODrXy3+xrs+SuUTa3QnaeBwysAqsdRLHbY/Y16c0fDR5ZzcWcgR2OoqcjDf1lYbj1x61hHDLQnV0+D05fEcPzE0p6VKKSl6NGHx3knhdiqtO84DtpGkg+WScY7DH71+g8GhRIIliJKLGoUt3K42J98VwFj8NbqaZZOIT61XGwYsWH9XJ2Ufav0xEAGBsBXXgju3po8T4hlTjGHVc2rv0+hRSlWuo8klKtKAlWlKAUqUoC0qUoBSlKAUpSgBrHk4fG2cqu/c43++ayKVVxT5JTaPGC1VAFUYAr46EYYvhQ2N2wM49z6bftWTWLcWIc5JPbH8/76pO4x8iJT33Zicw8Pa4gMcZXVqRhq+klHDaTjyOK5ybkydiznoku02pNciqomKHOVALY0kEbZ9RXUScOKqTGfHg6c9snPf9a1oi4hnGqPHrhfb/HyrBxc95x39jSMU+Gvqc8nCnknmiw4VzOinS69IuuDKwK+JWK4Hj8+3pmjlCTZn6KkCTV43YbwdNW1OPX2GAPOtn0OIMPEyAg5AGAO4/UYz/bXjfJeCGbrFCnQkzjGc6Nu3vmqdOK5TL9Pf7SMAcmSjQ6GM6RDhQ7KG0QmNvGoyN2yCM1t+XOXTbO7MI/EsSrpydOhNLAFsnGfeufHG7mJRF1MKOl+IVRdAaItpyQQBkAZOaPxmdGlkMh1m3hIUL4d2w7gEbADf89/Kqxlji7pmj8LJ90d+a5Uxx9TodQdQ6kxofGrPV74x9JFa6Tjt1pOmYYWKZ9Sqja9DoFBOkD+IglRjasfinCbyWV5I1fdiynOxUwICoOcrqIZcimbRmX2W6NMODQ/NJI6GDhDyKckLgyaQQc+Ju59tv3rIbgb48LgHMhzj+v2rnrjh1w02UimUloyh1HSkITDxHxfVnIxjcnNY1ty/dKEOmbUBbneRj4tX4uxbH096xXhsa20t/Uvov8AnS/f3nUGR7NPoMhkfsufD4e5Jz6fvWMvNj43tpew3BOM9vNdh33rQJwe6jjXEcza4EEgLsTrEoztr3IXyBG1dZylbyJbKkwYMGfZjk6dR0+Z8seddWJNVCOyM8kccY6nUnf77mLwrhsd0hkljZHLHUCWXfA3wfLsR/nGb/orb7eE7f7R8/8AnW2Aq10LFHujkeaV7OjXWvAIY3Dqp1Dscn0I/kcflWxxSlXUVHZGcpOW7GKtSlWILSpSgLSpSgLSpVoBSlKAUpSgFKUoBSlKAUpSgFKUoBSlKAV8kV9VKA8zEPMD9KvTHoP0r7piooWeYhHbA/SvQClWlAlMVaVIJSrSgFKUoBSlKAUpSgFKUoBSlKAUpSgFKlKAtKlKAtKlKAtKlKAtKlKAtKlKAtKlKAtKlKAtKlKAtKlKAtKlKAtKlKAtKlKAtKlKAtKlKAtKlKAtKlKAtKlWgFKUoBSlKAUpSgFKUoBSlKAUpSgFKUoBSlKAUpSgFKUoBSlKAUpSgFKUoBSlKAUpSgFKUoBSlKAUpSgP/9k="/>
          <p:cNvSpPr>
            <a:spLocks noChangeAspect="1" noChangeArrowheads="1"/>
          </p:cNvSpPr>
          <p:nvPr/>
        </p:nvSpPr>
        <p:spPr bwMode="auto">
          <a:xfrm>
            <a:off x="63500" y="-847725"/>
            <a:ext cx="2628900" cy="1743075"/>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2710" name="AutoShape 6" descr="data:image/jpeg;base64,/9j/4AAQSkZJRgABAQAAAQABAAD/2wCEAAkGBhIQERQSEBQSFRUUFRkYGBUVFBUYGhUWGBgbGBgUGhUXHCYeGRkkHBcXHy8gIykpLS0sFh8xNTAqNSYrLCkBCQoKDgwOGg8PGi0kHyQtLCwtLywtKiwvLCwvMS4sKTUpLCosLCwsKiwsMiwsLCwpKSwsLCwsLCksLCwsLCwsLP/AABEIALcBFAMBIgACEQEDEQH/xAAbAAEBAAMBAQEAAAAAAAAAAAAAAQQFBgMCB//EAEQQAAIBAwIEBAQEAgYGCwAAAAECAwAEERIhBQYTMSJBUWEHFDJxI4GRoUKxFVLB0eHwFlNigqLxFyQzNDVjcnOywtL/xAAaAQEAAwEBAQAAAAAAAAAAAAAAAQIDBAUG/8QAMxEAAgIBAwIEAwYGAwAAAAAAAAECEQMSITETQQQiUWEFFIEycaGxwfAVQpHR4fEjM1L/2gAMAwEAAhEDEQA/AP3ClWlASlWlASlWlASlWlASlWlASlWlASlWlASlWlASlWlASlWlASlWlASlWlASlWlASlWlASlWlASlWlASlWlASrSlASlWlASlWlASlWlASlWlASlWlASlWlASlWlASlWlASlWlASlWlASlWlASlWlASlWlASlWlASlWlASlWlASlWlASlWlASlWlASlWlASlWlASlWlASlWlASlK+RKM4yM4zjO+PXHpQH1SmamqgLSvlpMbnb71i3HEwhwQT23GPPP8AdVJzjBXIlJvgzDWNc3yRsiscGRtK7HdtJbHtsprF/p1CPpb9v1/z6VreOdSYW7xIxKSOSAcY/BcDfy3IGfesfmIteTdmsMTcqlsjpAatcxyZbTJ1eqsihtBUMCN9OHwCxPf9e9dPmtsctcborkholpuxSmaZq5mKUzSgFKtKAlKtKAlKtKAlKtKAlKtKAlWlKAUpSgFKhrmrjnRYy+qKTSrSqGyvieEFmAGcjIGxNUnkjDkmjpqVzVxzjoGWglGI+q41R5SItgNsx1E98DfY14jnEp1OpF2uGhjAZRnSuo5JO2B5/wC0B61R54LuKOrpXNHnNWZFSJyX6f1FVwZASBpO5wAckDFeMXPiMMrDIclAgBXxB20DfOFOcHBPY068PUUzq6ma+IHLKCVKkgEqSCVPoSMjb2rmuZucTZzRxhFcHQX8TagJJBGCFVSAATnLlQewya0cklZB0lxIVViBkgEgepAzivyC25sl6pumuEMslnCpKpHiBpLogwnUQqkA/U52zk52rNl5wultXiYsGaSYxziUl8R3gQqRjwrpbSN+wrZ3nPaRtcL8rC6qrMuk7PpnWJgzFNJOWDeEsBjB3qqyI0x5Ixu0YnBeb725xiaNenazzP8AhK3UaKd4lGQcLlQp228x3rBueaLx44+tchQTYTGRY1TQs4JZTvgqCAd+/wBtq7Sz48zW13L8vGJbZpEMasCH0KHwH0g4IPp3Fam3+IcMvUEcEZWNWfLsqqYkRSj5K4A6jaB6Y/Kra0X6sb+yanmfnCV3u7cSK0RiuoyulFKtFFkEYYvudW5AB/h7VmcP5rmMyRNLEqdVoDCUXVHElsJBdFic4z6+HFer89+AyG0iLdaSOVjqC+BVIJLR6xqD4BcADfJANeXMnN2RdRRxRoehOEnQ5cGJQSCdGnGG7Bjjz71i/Wzns8rbnOb5Ul5I4peskQURKvhKFxNmYqqiQeIFtgBgDPbYcrcz3d22svHpjtIpWjWPeSRxKCA2fD4kBxv6Vg3PM7GeLrRxr0Or1E1grLptlljLMyjsW8xt3FZtvz452jtouoXkVvGyLiOMTastGG7MdiP50jS7i/UwLLm67lS1Ed3A0lzLCrgQA/L9SOZmjODgkGMbE6hg52NS655vIpZQHjkZJLqP5YRgMqwRFknODqwzAd9sNgVuU5lw0UqwxrE9obplAGrX4NwQu7DVpztnUTkY3+ZeYWMyDohZ9S5EbriRXhd0RnKaiPAQRtvg1Z5Yo36sL+yc9Nz3fLb6+vbnDgl16LNp6OspjIjJDb6c6yDjvWVJz1dSXfSt5UIdZUVGjRdMi23VQ6SxkOX2ywCnOBkjNbuDmZJURYLaJhIw0qxVU1iISyZwp3XKrnG59MViTczyMJ54YoVC20coLAawzErknT4sYI7+XvtHXgOrD/yaRfiTeyxSvGAmmB7hCYwcxpH0yMH1uAT9vau15P5ha8a6y6OkUypGUxjSY1Y+IfV4id68hzAEuI7doYvHpjYo2dJdDJpxoxp27EgnOcYrpIIFQYRVUeigDyx5VpGalwRKcZLZUe1K+S1fLzqBkkAepIFWsyPSlYUnGIVZVMi5Y4GDnfGdyNht616DiERIAkTJOANS5J7Yxn1qNS9QZNKlWrAUpSgFKUoBSlKAlKtKAhrmrbk5CZTOS2uSYqA7aVWXYkDAw+nbNdLTFUlBS5FmpvuWYZiC+vZBGQHIDoDkI4HcZr4l5XhJZgZFZpOrlZGBV8YLL5LkEg+tbmoajpx9BZxQ4eDxAxwuA0SxHcyZEI+pWBBVy2SM5BGfbfeQ8qwKAB1CFZWVTIxCaG1KqjyXJrk+KW8r8SvGhmaEpbK2VAy2FyF37DI3rFXme7uuhGrTKfl+oxgRCzvkqCQ2wXbfHrXInCLaa7np/IuaUoSXCv22s7u95hihcxtq1DGwGe+MefmWA+5rn765sLlxJcQu0mnGxbcK/hyFYA4YkrkZHfatXDxK9nmt4mk6LPbsZCEQklGPiHoTge252rw4fzHNGlnczODEzyxS+BNyp8Dk47//AJqzytv2K/w+dbNN+n9fzo6f+g7SWCN1twwJbSup9hJL1HOfd1Df4VrxwW28TGyOWzka5ezNrIA7KupQcD+LftvWsbjd4wtItcwM6PM3RRC4UnwRqGwAAP519w8Wv5JLOB5WheTrK7aUJYJ2Yjtqxn86hzvj8i0fAtLzV37vhX/Y6Lh16MuIrfaaQs5y2CzYVmO3p+2PvWS/KtjHGUMUao0Qg3JGY9RcJnP9Y59a5DgvMdyZLaJpSR81PGxwo1qg2zgevpWNf381zGOpKx08RMa7LsP4T2/h3x96mOWlvuyZeAblWyX19/7HR2/Lts7mL5chNbEtrkySQA5ZictqCrnyPnmtNxtLG34n0bhIY4JLZ5HZmceKQlGVfFhQwG4Ub49qy7y6uXmuYo7l4xZwK2QqZlfTks23njyrSvxhXvLe8u0JRuH4ZumWUSM7gbAHGcEfnUqXY5c3h3CCnt2/FWvwOivbG1mu4AiWkkNzHKzsZW1t+H08ooOCNCAH0wexG+Zwy24SZGWBoWkjDs34rs26dORyWbxeHYneuD4Vw2YfJqFZWa2vNIwRpDrJoHt7fevXgFujC3UNOZYYpgydFUWHMbqwd9ILaidtyd60T9jkO4jn4VIYY45LdmSErEokz+Dp+nGdxhfPfbNevDIuHhYpEZDqkHTfqM2uQAooDEnOBkAdhXCcE4UI4eBkRaWNxIZCEwT3GWOM/rWXy7wOZL6W0KkQ2TzTRMQcFpgoiAPbwjUdv7Ki7fBJ18X9Fyt8pG8WtHd9CSFXVznXhlIOdyCAe23lXwsvCZHSNZLctJH0VRZPqQHGnSD3zkZ71wnLFkha0hZrj5iC5ZjCsCKI8ElneUrkoQPXO+B2ry4dwrTYWLiLEh4oCzaPFpEmAScZxgD2qL9kQfoccHDBpmV4xiVY1bqvjrINIGNWDJgYPmRtWGtyEm+WfiEZmyPw9bA51E6Nm74I9/CB2JrgxMRClr05eqnFzI46b4VC2AS2Mb+X2r1Th46k9tcNcidr8usUcCEvlwVnEzLsoBJO+MfeotdkDvLzhEpBEt1qGR4cE4x7ZznbvXvwzg0QhMU8vURtOBkqF0b9s9ye/qK1VlzlB+P84jhlkuCHWMhXSBwulSDlnw6+W5asyfmm1jieVoLkCJ9EiaBqjbCldS68eLUMYzmsdOS72r6mnkruZ/8AQFjkHbYgjDnYjsc59Rn71j38NjaKsxDNiRMaW1EN3U4JGwC/t514RcxxF7lXtpwIHjXYZLF1VsEagFI1A7nGBknyr1HMOpIpbO2eWOVCdRDeAqxGCAG3BByBv6ZrSMZXul+Iemtj4vviCiqOlE7McEBigGCcd1YkH/kcHathwvm+O5lESRzAnfLBABgZOfFn0Hv5bb1g3nM08SlmtDpXXknUMAHbcpjfv/vY75rys+Yb0h3+VDgjUhGpQQWUAKQhLbMTnvhNhXRq3MzshSviJ9gSMHG49PavsGtSRSrSgJSrSgJSlKAUpSgPG6uljUu30ruTjsPWtS/NUQdVw2CcEkYwft577V78yXem0uSjAOkLnbBKnQSCR5fnXJcpc5wy28EM3VFxJbswmkh8MrqpLsrnZyMZ9DisMjldJ0aQcF9pGTxa1sbiV5Wa5R3UKxjOnKgY0EY7Hb9q914PZXLRJEZ4mij0K0ZKHRj6WODnOc1i8G5tgis7XqNLdyzK7L07cdR1VjlzGNlAx+1Zz/ECxTosvUYzozRiOFmZtJ0lNIGdeRjHtWajvbo3+ZaSSb243PhreytJ1OJVaCIxrjxKUK62JHcnxdz5msa6tbAWps2E5RXZiNtSup8XiOw7/ofethZc72Vw1uAGzcs6IXixh49mRiezb/vVuedbMKG0SSF5pIURItTyumBIUHmo2yTipcVXYy6+TnUzX8WurO4kjU9VDEMJLEdLqTgaAMHbBH7182b8PjkidOqPl0LKx/i6rlXZgRvvg5z5+WKy5OfOHrHE5DYnZ0CiAlxJHgtGyAZD5ZQBvkkVhXfNMFybVreR4AbzoyRtbqWdgATE4b6B4s59/UVVxd3aHXnWnU6PmThdhpUZuFbqNNqRvEpkBZvFjtgdgM715zWnDlh6KmYKZhIdyGRjhcg47Yz6/wAqw+dedYXQJaCUMt1FG04ixG2lvHEJCNzv2/St7xLm2ySfpGN8JKInl6H4SyHH4Zk9e2aad+xb5rLVamaDmmGMXRtrS3nkkjtQ02i4EQMI2VGyra2IHt+flk2/xAUraQ2VqziW3MiL1AujQSrI2V7DSSWz+W9bHjvK14t5Jd2Bt/xrfoOkxZQuPpdSoOfsfSsPgXID2VxZv1EZLe2kifvqaSQsxIGPpy3rXSoJcI2eVTglN3X5msuee7ib5F7eIqJpXVkMijWyZBi1Fdh2Or3xitrJz5oF0rwkS27RqI+pnqmUgLhtO3f0NaxOQLqO3tRHLAJ7e4lky2soVkOx2Hcd8edZnH+XYV4jbXcs8aRhVMqNkGWSLJRgMbgEqfyqXtyVUYSele/Bm8wfEOWydtdoejGyIztKEZiwGWijK5kQE41dtvKvji/xHkSW8ijtGkW0CtJJ1Qq6GXVnBXIPkF37E+W+j4l8PLm9e6khezeO6kEsdw4cyqq7rCNvCmdiR5DtW6n5IuNPFGZos3scQTBbwsiFW1bdsnbvUjTiXPP+v8nte/EVkEny9s0ywW0c8zGZY9CyKXUAFTqOkZPase4+JkqCNBBE8zW/zDj5gRosZ3QKzrlnI/h/n5chxq0U3LoZLUG2tIY5Y7mR4llKKTpj0MrSA+/tW6v7MyG24lGtlH8xarGbe8B0pp+l0IU9hj02x60LdOCo3H/SiZWiS1tXmaa264/FVNOCQytlTgLpO/mcDFbXg/P8E1tDO4eMzBiEALkFWKHcDffYfcVznDuGxxXccz3VqwjsmhfT4CZCxJYIq6QuTtjv71m8lcGtI4IIJ5IZZo+ooClipEjF9OGAzsfP+6hnOOOtl+9zEu7XhsiN+LMwHzLHC6dPzDRuzaiuwUhcE+ee9Zd9waFYUuWnu2Zp+tlYEZpJQoVCYdGkBFUkbYGSfStzxS2jDqbaC3kKauoumPKnwgZPdTgHv5LWHc8KW8tEDvHbJHMGXSIzEQFxpKHCkZZjg7ggd8Vn5XKqMfIam4WyuJMrPdE3Jt5yVhV40cYiR5QUKjUVxpbYEZxW05f5lsrW1EcZuWRWxGWhbVN1ZG09LAAkGrVuPIU4fySls8Sx3bqCiIyfhhpkjdnTB7j6tLae4Hlk1zFnJGUWFJLxvlzrtwEhPSFvdGH6MgSEljknHhA86vUEyWsXqdc3xAg1h9Q6PRLaem/V6gmEOjHbOoldPfPtXzLxJZInvIJpBHrCsgRtSsrLGVKZzqB8vP3rSLyIHldHfTEkRPzBeFi85uBO0hjBwqhtQKtt5ZrdSBrWGOKNBcoxaR3Ea6WzlgFWMaVAYL+WO9RkUWtzaKjdQ5+hiPxqJsA3jEY3ISYgnUo7/wC/gYz5+ldXwPiMc0QMT6wmFLYYZIA3w2++c5960nDYkkdEexRFYM2Sn04x7bElR+1dLaWaRDEaqgO+FAHljy9gP0qIRit4lMz7P9P0PelKVoc4q1KtAKVKUANaa55tt42lWRiGicIRgnLMupdwMDO43x2rcmsG44JBI2p4Y2YnOWQEkjYHNQ77A4vjUkN2xe3llMs0ciiALp8YtyNLlgPLAxnuR6ZrX8P4FeyHh8Uls8QsIZQ8haMrIzR6VVNLHOcDv2ya7Dj/AA+K1tpp4IQJI4mKGKNeoDgjw5B33NcLa8fuioWae6WDrzZmjV2fT0UaBQzRhmUuXwSoyQBWThbtmkMbmrPCDlWe1isri4t5XSG2kjmjjmEbx/iO6vqV18OGGfF963XAeWZkuuHSi3WKNI5y4STqLGZCxQFmdizEFckZGSaxeI8UuGF4skl31Qkgjg6KmNoflVYSOuCoYyFuxPiGnGKxbPj96ZGWCWeSZJZ0MGj8NYUtyyHGnAYS6QN874qOmkXWBvuZA5Puxw3wRkXUF888S5TLKW9c4wQc7n+GsjinJksMfDXWKScWyOJ44pNEhaUAtIrBl315zg+nlWNwa/vpzbx/NXGiSZQ7qrak/wCrs0iF5IwPrA2wQpOAa2fLV7eS30sc8smM3CvEVfwKGAhdToCrt2IY6sk+VT00Q8NdzEs+V5llsJFteiiXU8si9UuY0ZUCvIzufGdO+nb86xl5Xuesr9M6f6XefVqTHRKqBJ9Xbbt327V27crbjEjY8xgeQONPp3/KtPz/AMCC8NYISTE4kHkcFsN29mP6Vg1JJtoviwwyZIw1ctLg5g8AvhaCwW1dhHeibrh49DR9TII8WS2+4xsBV47wLiFzJcBoZpGW5MkbiaMQiBT4UWPUMyEY3I8tzmtl8PePdLh10WO8BZhn/aXI/wCIVofhvxl47tlLf9shBzv4gdQ7/wC9+tUWSL0r1O6XwnIlmd/9f4/tH6fxOad00xYjckHJO4HcjbNaEcFu4lP44QZJySe5zvlht9vzrQ2Ae845I6nwwsxBPb8PwD/i3rV8TvJeLX/RMmmMMyjJwqqndsdixx/Kryyp71vdIR+GXOpSpKOqXsdjBa3UrN05tgxwQ6tlfI+EHB/TuD3FaD4poy/Lg57P38/p3rU8e4Q/B5opLebVq3yCO47qwGxBB8/es74k8S+YS0kyAGRmHtqCEjas5z8kk+Tr8H4OOLxOOcJaoyveqf8AQ63l2e4jsbZoIxISqghjgaTnLZz5HB+2a+ZuY74rhobdWJAKGQK2MZLbv2HbH2rR3vM0lrwmBIzh3VVDDYhcEsR79h+davl/4cyXtv8AMGXSz5KAjOcHGWY77kVq8ktoxVujm+ShLVmzT0xcmltdnVut88qu9pA6hWXBWJu30tqY6u+2xxjfHlXzxe4upAPmLW30gELrcrgHzx1fPC+Hv5Zrw5Gu7q1t5xcpII4QXUuD2AOpQTvjwj9a5XgnDJuNXTmaUgAamPfSCcBFU7AUlmaSS5fYjF8OuU5TyVCH8y354o7jhPLcVzHIJoY48sulopC2wztku3bt5bNgdq29jyrb27a/Ez6i6l27Me+wwDv7V+XcQt5uC3qiOQsuA3oHQnBVlzjyP862nxan1yWzAnDQk9/IkGnzNRdrdG6+FynkhCGS4zTaf3exjnlm9YTZh6LS2s0ZGqBFaQyhwikOXcMuRrck5J7Ct1e8HbMMw4fpt0mkZ7bVFl9UCosxjL9MYYEbHtv71z3GOVp/khf3EpLHRiM74RsBd87HtsB517cv8HuuKw6ZJ2WG3Glc5Opu+CM74GNz5YrJZXenTu90U/hONY+p1VSdS2fPt6mxn5ZuHZglsC0nyXRmSRHW0WEqZY+oza9sHtnVmsK75Su1Vy0WMrKMl4wMtxFZl7t/qwW/x2q/Ci/dLt4dR0NGxI8tSkeLHruaxby5k4vxExNLoiDMFyfCiJkZA7Fjj96nqpxUq3bqisvgzjnnCU/LFam67fd6m4/0TZ7OVoo0aZr5pH0NCzy2/XZwuSSh20sFbbbeuy5K4Y0FsVZZE1SyOEkMZZVZsjwxgIme+kds1+Z8d4a3B7mJ7WYsGBPceRGUYDYg1+x8PuxLEkg7OoYfmM1thnqbTVNHJ4vwSwRhkhLVGXD449UZGmqBQUrqOAtKlKAtKlKAUq0oCUNWoaA5+55zhQtlZiqhzrCjBEbBXIy2ThiB2861/G+OCSSJElmgO2oFSukyNpj1jORup9e++K8rflOV3mEihEn6nUYGNiNT6k6Zxqx6hq3t1y4sk/X1MpIQOoCkOEJK7kZXvg47iuS8skWi9LtHM8O5lMQlkLyTnChVOQCGlKa1yTtk43APby3rMPFmt55I7eFAJJ4y2t3DGW4XOojBAwV3A/Ks5OS0EbxCSTSQAuyAph+oNwviOQN28q2y8HiyGZAz5Ri5G5aMYVz7jJ/WihlqrotKep2zmoOdpHUSdNAqLEZRqbJ6rlPBt5Yzv37e9VucZvGyxx6EOD9ZIJmEQUtsurGW2z/fv/8AR22BQiGPMf07fTg5H6EkitBZcFgjdxMwfOtWXp6eplw2uQgkMQV2IAxk1SfUg1cuQlfCLfc7SIHKpGenJKCuXJKRsq6vCML9XcnGQBvmvC1vpJWltpAGjuJrpAxYll0pqAwRgKOwFZHE4bONYytqjprZSAmCNS5OB/ESQu39tffDuMwPLGI7Yq5YsD4fCZAQzd/MA5otUmm5Gscc15kuD8hivXgSeD/WYVvvG+f5itxx/hp4bPayKNzFG593Gzj9/wB66nivw5PzjXTSxJB1RIwYkEDILAnsN8/rXtzdbRcUjRkmgiMUzxq0jjEgwN1I7742rmWFxTT5XB9Rk+KYJZIJPyyT1/e0l+hgfDC0DCeaRtOttIPrjdt/u37Vy3AuEwzX3QuCVQtIuQcHUM4Gfyr9U5cs7azhjtZJIDKM6hqGSx8R279vX2rmObOUred/mrS6t49R3zIoUuuCWVwdj2JH57VtPH5I965RxYPHw+YzXKlNUn6VwY3H+TuGWao7STeJsbEH37Y7VrefYI0jtFhLdMIdBbuV8JBOazbPkxpXEt9ewGONgrETBjk76NR2TP610HOfLCX7wx281urRqfAW3IIUqQF3xpGfsRRrVCWlUWx+Ix4s+PXl1JXb3pfccbzIh/o6yPoCCfuu38jXe8gwpJw+FtRGFIOCNiCc1lNyWklglpNjUqAdRR2ZezDPeuDXkq6j1RRXcIjY4IEjKD5bpipk3hlqa5Rnqw+Lw9Jz0uMm++6Z1B5tXiNrfRxRuOnC/iJBDghgMY8zpzWl+Dk4Etwudyike4BP99dRyvwmCwt3jV1lkOTIchQ2PDp37Af21yt9yE8c7SWFyiY1HSXKsn9ZdQ7gf5zWcsnmjNtNrkviyeHcM3hovTGVaW77epj/ABdmDXcajcrDv+bEivH4lRFRZKe4tgD9xpBrccufDl5ZhcXkyy4bJVSWLMO2pj+W1bfnvkiW/kjeJ41CIVIfPmQdsCjxyyQlNLmjoxeN8PgyYcWq1BSt9rZ482/+Bp/6If8A615/Cb/uU/8A7jf/AAWtrx3hHW4etmJYldQiks22Y8Z96x+SeHLZW8sUk0TEyMcoT/VAxg7nsTtW1f8AKn7HA88H4OeNPdzv6HFfDMZ4gw/8uX+ytdytwSK5vfl7gsAdY2ODrXy3+xrs+SuUTa3QnaeBwysAqsdRLHbY/Y16c0fDR5ZzcWcgR2OoqcjDf1lYbj1x61hHDLQnV0+D05fEcPzE0p6VKKSl6NGHx3knhdiqtO84DtpGkg+WScY7DH71+g8GhRIIliJKLGoUt3K42J98VwFj8NbqaZZOIT61XGwYsWH9XJ2Ufav0xEAGBsBXXgju3po8T4hlTjGHVc2rv0+hRSlWuo8klKtKAlWlKAUqUoC0qUoBSlKAUpSgBrHk4fG2cqu/c43++ayKVVxT5JTaPGC1VAFUYAr46EYYvhQ2N2wM49z6bftWTWLcWIc5JPbH8/76pO4x8iJT33Zicw8Pa4gMcZXVqRhq+klHDaTjyOK5ybkydiznoku02pNciqomKHOVALY0kEbZ9RXUScOKqTGfHg6c9snPf9a1oi4hnGqPHrhfb/HyrBxc95x39jSMU+Gvqc8nCnknmiw4VzOinS69IuuDKwK+JWK4Hj8+3pmjlCTZn6KkCTV43YbwdNW1OPX2GAPOtn0OIMPEyAg5AGAO4/UYz/bXjfJeCGbrFCnQkzjGc6Nu3vmqdOK5TL9Pf7SMAcmSjQ6GM6RDhQ7KG0QmNvGoyN2yCM1t+XOXTbO7MI/EsSrpydOhNLAFsnGfeufHG7mJRF1MKOl+IVRdAaItpyQQBkAZOaPxmdGlkMh1m3hIUL4d2w7gEbADf89/Kqxlji7pmj8LJ90d+a5Uxx9TodQdQ6kxofGrPV74x9JFa6Tjt1pOmYYWKZ9Sqja9DoFBOkD+IglRjasfinCbyWV5I1fdiynOxUwICoOcrqIZcimbRmX2W6NMODQ/NJI6GDhDyKckLgyaQQc+Ju59tv3rIbgb48LgHMhzj+v2rnrjh1w02UimUloyh1HSkITDxHxfVnIxjcnNY1ty/dKEOmbUBbneRj4tX4uxbH096xXhsa20t/Uvov8AnS/f3nUGR7NPoMhkfsufD4e5Jz6fvWMvNj43tpew3BOM9vNdh33rQJwe6jjXEcza4EEgLsTrEoztr3IXyBG1dZylbyJbKkwYMGfZjk6dR0+Z8seddWJNVCOyM8kccY6nUnf77mLwrhsd0hkljZHLHUCWXfA3wfLsR/nGb/orb7eE7f7R8/8AnW2Aq10LFHujkeaV7OjXWvAIY3Dqp1Dscn0I/kcflWxxSlXUVHZGcpOW7GKtSlWILSpSgLSpSgLSpVoBSlKAUpSgFKUoBSlKAUpSgFKUoBSlKAV8kV9VKA8zEPMD9KvTHoP0r7piooWeYhHbA/SvQClWlAlMVaVIJSrSgFKUoBSlKAUpSgFKUoBSlKAUpSgFKlKAtKlKAtKlKAtKlKAtKlKAtKlKAtKlKAtKlKAtKlKAtKlKAtKlKAtKlKAtKlKAtKlKAtKlKAtKlKAtKlKAtKlWgFKUoBSlKAUpSgFKUoBSlKAUpSgFKUoBSlKAUpSgFKUoBSlKAUpSgFKUoBSlKAUpSgFKUoBSlKAUpSgP/9k="/>
          <p:cNvSpPr>
            <a:spLocks noChangeAspect="1" noChangeArrowheads="1"/>
          </p:cNvSpPr>
          <p:nvPr/>
        </p:nvSpPr>
        <p:spPr bwMode="auto">
          <a:xfrm>
            <a:off x="63500" y="-847725"/>
            <a:ext cx="2628900" cy="1743075"/>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26" name="Picture 2" descr="C:\Documents and Settings\Administrador\Mis documentos\Mis imágenes\lectura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792" y="6204148"/>
            <a:ext cx="4752528" cy="2400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638269"/>
            <a:ext cx="6858000" cy="923330"/>
          </a:xfrm>
          <a:prstGeom prst="rect">
            <a:avLst/>
          </a:prstGeom>
        </p:spPr>
        <p:txBody>
          <a:bodyPr wrap="square">
            <a:spAutoFit/>
          </a:bodyPr>
          <a:lstStyle/>
          <a:p>
            <a:pPr algn="ctr"/>
            <a:r>
              <a:rPr lang="es-MX" sz="5400" b="1" dirty="0" smtClean="0">
                <a:solidFill>
                  <a:srgbClr val="0070C0"/>
                </a:solidFill>
                <a:latin typeface="Aharoni" pitchFamily="2" charset="-79"/>
                <a:cs typeface="Aharoni" pitchFamily="2" charset="-79"/>
              </a:rPr>
              <a:t>“Expresión escrita”</a:t>
            </a:r>
          </a:p>
        </p:txBody>
      </p:sp>
      <p:pic>
        <p:nvPicPr>
          <p:cNvPr id="1026" name="Picture 2" descr="http://www.culturareviu.com/img/webupload/articulos/como-escribir-una-poesia_1665e904839d8bdea96bec1e149e7ef7.jpg">
            <a:hlinkClick r:id="rId2"/>
          </p:cNvPr>
          <p:cNvPicPr>
            <a:picLocks noChangeAspect="1" noChangeArrowheads="1"/>
          </p:cNvPicPr>
          <p:nvPr/>
        </p:nvPicPr>
        <p:blipFill>
          <a:blip r:embed="rId3" cstate="print"/>
          <a:srcRect/>
          <a:stretch>
            <a:fillRect/>
          </a:stretch>
        </p:blipFill>
        <p:spPr bwMode="auto">
          <a:xfrm>
            <a:off x="0" y="3288425"/>
            <a:ext cx="6858000" cy="589208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40768" y="3707904"/>
            <a:ext cx="4797152" cy="3970318"/>
          </a:xfrm>
          <a:prstGeom prst="rect">
            <a:avLst/>
          </a:prstGeom>
        </p:spPr>
        <p:txBody>
          <a:bodyPr wrap="square">
            <a:spAutoFit/>
          </a:bodyPr>
          <a:lstStyle/>
          <a:p>
            <a:pPr algn="ctr"/>
            <a:r>
              <a:rPr lang="es-MX" sz="4400" b="1" dirty="0" smtClean="0">
                <a:solidFill>
                  <a:srgbClr val="C00000"/>
                </a:solidFill>
                <a:latin typeface="Aharoni" pitchFamily="2" charset="-79"/>
                <a:cs typeface="Aharoni" pitchFamily="2" charset="-79"/>
              </a:rPr>
              <a:t>¿Qué es escribir?</a:t>
            </a:r>
            <a:endParaRPr lang="es-MX" sz="4400" b="1" dirty="0" smtClean="0">
              <a:latin typeface="Aharoni" pitchFamily="2" charset="-79"/>
              <a:cs typeface="Aharoni" pitchFamily="2" charset="-79"/>
            </a:endParaRPr>
          </a:p>
          <a:p>
            <a:pPr algn="ctr"/>
            <a:r>
              <a:rPr lang="es-MX" sz="3200" b="1" dirty="0" smtClean="0">
                <a:latin typeface="Aharoni" pitchFamily="2" charset="-79"/>
                <a:cs typeface="Aharoni" pitchFamily="2" charset="-79"/>
              </a:rPr>
              <a:t>Escribir es un acto…</a:t>
            </a:r>
          </a:p>
          <a:p>
            <a:pPr algn="ctr"/>
            <a:r>
              <a:rPr lang="es-MX" sz="1600" b="1" dirty="0" smtClean="0">
                <a:solidFill>
                  <a:srgbClr val="C00000"/>
                </a:solidFill>
                <a:latin typeface="Aharoni" pitchFamily="2" charset="-79"/>
                <a:cs typeface="Aharoni" pitchFamily="2" charset="-79"/>
              </a:rPr>
              <a:t>· ANALIZAR LA SITUACIÓN DE COMUNICACIÓN: </a:t>
            </a:r>
            <a:r>
              <a:rPr lang="es-MX" sz="1600" b="1" dirty="0" smtClean="0">
                <a:latin typeface="Aharoni" pitchFamily="2" charset="-79"/>
                <a:cs typeface="Aharoni" pitchFamily="2" charset="-79"/>
              </a:rPr>
              <a:t>Pensar para quien se escribe, qué espera esa persona leer, qué quiero conseguir.</a:t>
            </a:r>
            <a:endParaRPr lang="es-MX" sz="1600" b="1" dirty="0" smtClean="0">
              <a:solidFill>
                <a:srgbClr val="C00000"/>
              </a:solidFill>
              <a:latin typeface="Aharoni" pitchFamily="2" charset="-79"/>
              <a:cs typeface="Aharoni" pitchFamily="2" charset="-79"/>
            </a:endParaRPr>
          </a:p>
          <a:p>
            <a:pPr algn="ctr"/>
            <a:r>
              <a:rPr lang="es-MX" sz="1600" b="1" dirty="0" smtClean="0">
                <a:solidFill>
                  <a:srgbClr val="C00000"/>
                </a:solidFill>
                <a:latin typeface="Aharoni" pitchFamily="2" charset="-79"/>
                <a:cs typeface="Aharoni" pitchFamily="2" charset="-79"/>
              </a:rPr>
              <a:t>+PLANEAR</a:t>
            </a:r>
            <a:r>
              <a:rPr lang="es-MX" sz="1600" b="1" dirty="0" smtClean="0">
                <a:latin typeface="Aharoni" pitchFamily="2" charset="-79"/>
                <a:cs typeface="Aharoni" pitchFamily="2" charset="-79"/>
              </a:rPr>
              <a:t>:</a:t>
            </a:r>
          </a:p>
          <a:p>
            <a:pPr algn="ctr"/>
            <a:r>
              <a:rPr lang="es-MX" sz="1600" b="1" dirty="0" smtClean="0">
                <a:latin typeface="Aharoni" pitchFamily="2" charset="-79"/>
                <a:cs typeface="Aharoni" pitchFamily="2" charset="-79"/>
              </a:rPr>
              <a:t>Generar  y organizar ideas.</a:t>
            </a:r>
          </a:p>
          <a:p>
            <a:pPr algn="ctr"/>
            <a:r>
              <a:rPr lang="es-MX" sz="1600" b="1" dirty="0" smtClean="0">
                <a:solidFill>
                  <a:srgbClr val="C00000"/>
                </a:solidFill>
                <a:latin typeface="Aharoni" pitchFamily="2" charset="-79"/>
                <a:cs typeface="Aharoni" pitchFamily="2" charset="-79"/>
              </a:rPr>
              <a:t>· REDACTAR: </a:t>
            </a:r>
            <a:endParaRPr lang="es-MX" sz="1600" b="1" dirty="0" smtClean="0">
              <a:latin typeface="Aharoni" pitchFamily="2" charset="-79"/>
              <a:cs typeface="Aharoni" pitchFamily="2" charset="-79"/>
            </a:endParaRPr>
          </a:p>
          <a:p>
            <a:pPr algn="ctr"/>
            <a:r>
              <a:rPr lang="es-MX" sz="1600" b="1" dirty="0" smtClean="0">
                <a:latin typeface="Aharoni" pitchFamily="2" charset="-79"/>
                <a:cs typeface="Aharoni" pitchFamily="2" charset="-79"/>
              </a:rPr>
              <a:t>Escribir esas ideas</a:t>
            </a:r>
          </a:p>
          <a:p>
            <a:pPr algn="ctr"/>
            <a:r>
              <a:rPr lang="es-MX" sz="1600" b="1" dirty="0" smtClean="0">
                <a:solidFill>
                  <a:srgbClr val="C00000"/>
                </a:solidFill>
                <a:latin typeface="Aharoni" pitchFamily="2" charset="-79"/>
                <a:cs typeface="Aharoni" pitchFamily="2" charset="-79"/>
              </a:rPr>
              <a:t>· REVISAR: </a:t>
            </a:r>
            <a:endParaRPr lang="es-MX" sz="1600" b="1" dirty="0" smtClean="0">
              <a:latin typeface="Aharoni" pitchFamily="2" charset="-79"/>
              <a:cs typeface="Aharoni" pitchFamily="2" charset="-79"/>
            </a:endParaRPr>
          </a:p>
          <a:p>
            <a:pPr algn="ctr"/>
            <a:r>
              <a:rPr lang="es-MX" sz="1600" b="1" dirty="0" smtClean="0">
                <a:latin typeface="Aharoni" pitchFamily="2" charset="-79"/>
                <a:cs typeface="Aharoni" pitchFamily="2" charset="-79"/>
              </a:rPr>
              <a:t>Releer el texto</a:t>
            </a:r>
          </a:p>
          <a:p>
            <a:pPr algn="ctr"/>
            <a:r>
              <a:rPr lang="es-MX" sz="1600" b="1" dirty="0" smtClean="0">
                <a:latin typeface="Aharoni" pitchFamily="2" charset="-79"/>
                <a:cs typeface="Aharoni" pitchFamily="2" charset="-79"/>
              </a:rPr>
              <a:t>Reelaborar los párrafos.</a:t>
            </a:r>
          </a:p>
          <a:p>
            <a:pPr algn="ctr"/>
            <a:r>
              <a:rPr lang="es-MX" sz="1200" b="1" dirty="0" smtClean="0">
                <a:solidFill>
                  <a:srgbClr val="C00000"/>
                </a:solidFill>
                <a:latin typeface="Aharoni" pitchFamily="2" charset="-79"/>
                <a:cs typeface="Aharoni" pitchFamily="2" charset="-79"/>
              </a:rPr>
              <a:t>CORREGIR</a:t>
            </a:r>
          </a:p>
        </p:txBody>
      </p:sp>
      <p:sp>
        <p:nvSpPr>
          <p:cNvPr id="5" name="4 Rectángulo"/>
          <p:cNvSpPr/>
          <p:nvPr/>
        </p:nvSpPr>
        <p:spPr>
          <a:xfrm>
            <a:off x="332656" y="-36512"/>
            <a:ext cx="6408712" cy="3416320"/>
          </a:xfrm>
          <a:prstGeom prst="rect">
            <a:avLst/>
          </a:prstGeom>
        </p:spPr>
        <p:txBody>
          <a:bodyPr wrap="square">
            <a:spAutoFit/>
          </a:bodyPr>
          <a:lstStyle/>
          <a:p>
            <a:r>
              <a:rPr lang="es-MX" sz="3600" b="1" dirty="0" smtClean="0">
                <a:solidFill>
                  <a:srgbClr val="C00000"/>
                </a:solidFill>
                <a:latin typeface="Aharoni" pitchFamily="2" charset="-79"/>
                <a:cs typeface="Aharoni" pitchFamily="2" charset="-79"/>
              </a:rPr>
              <a:t>APERTURA</a:t>
            </a:r>
            <a:r>
              <a:rPr lang="es-MX" sz="4800" b="1" dirty="0" smtClean="0">
                <a:solidFill>
                  <a:srgbClr val="C00000"/>
                </a:solidFill>
                <a:latin typeface="Aharoni" pitchFamily="2" charset="-79"/>
                <a:cs typeface="Aharoni" pitchFamily="2" charset="-79"/>
              </a:rPr>
              <a:t>:</a:t>
            </a:r>
            <a:endParaRPr lang="es-MX" sz="3200" b="1" dirty="0" smtClean="0">
              <a:solidFill>
                <a:srgbClr val="0070C0"/>
              </a:solidFill>
              <a:latin typeface="Aharoni" pitchFamily="2" charset="-79"/>
              <a:cs typeface="Aharoni" pitchFamily="2" charset="-79"/>
            </a:endParaRPr>
          </a:p>
          <a:p>
            <a:pPr algn="ctr"/>
            <a:r>
              <a:rPr lang="es-MX" sz="2400" b="1" dirty="0" smtClean="0">
                <a:latin typeface="Aharoni" pitchFamily="2" charset="-79"/>
                <a:cs typeface="Aharoni" pitchFamily="2" charset="-79"/>
              </a:rPr>
              <a:t>SABER ESCRIBIR</a:t>
            </a:r>
          </a:p>
          <a:p>
            <a:pPr algn="ctr"/>
            <a:r>
              <a:rPr lang="es-MX" sz="2400" b="1" dirty="0" smtClean="0">
                <a:latin typeface="Aharoni" pitchFamily="2" charset="-79"/>
                <a:cs typeface="Aharoni" pitchFamily="2" charset="-79"/>
              </a:rPr>
              <a:t>Es ser capaz de comunicarse por escrito, produciendo un texto coherente.</a:t>
            </a:r>
          </a:p>
          <a:p>
            <a:pPr algn="ctr"/>
            <a:endParaRPr lang="es-MX" sz="2400" b="1" dirty="0" smtClean="0">
              <a:latin typeface="Aharoni" pitchFamily="2" charset="-79"/>
              <a:cs typeface="Aharoni" pitchFamily="2" charset="-79"/>
            </a:endParaRPr>
          </a:p>
          <a:p>
            <a:pPr algn="ctr"/>
            <a:r>
              <a:rPr lang="es-MX" sz="2400" b="1" dirty="0" smtClean="0">
                <a:latin typeface="Aharoni" pitchFamily="2" charset="-79"/>
                <a:cs typeface="Aharoni" pitchFamily="2" charset="-79"/>
              </a:rPr>
              <a:t>	Para considerar que una persona escribe bien tiene que dominar aspectos </a:t>
            </a:r>
            <a:r>
              <a:rPr lang="es-MX" sz="2400" b="1" i="1" dirty="0" smtClean="0">
                <a:solidFill>
                  <a:srgbClr val="C00000"/>
                </a:solidFill>
                <a:latin typeface="Aharoni" pitchFamily="2" charset="-79"/>
                <a:cs typeface="Aharoni" pitchFamily="2" charset="-79"/>
              </a:rPr>
              <a:t>psicomotrices</a:t>
            </a:r>
            <a:r>
              <a:rPr lang="es-MX" sz="2400" b="1" dirty="0" smtClean="0">
                <a:latin typeface="Aharoni" pitchFamily="2" charset="-79"/>
                <a:cs typeface="Aharoni" pitchFamily="2" charset="-79"/>
              </a:rPr>
              <a:t> y </a:t>
            </a:r>
            <a:r>
              <a:rPr lang="es-MX" sz="2400" b="1" i="1" dirty="0" smtClean="0">
                <a:solidFill>
                  <a:srgbClr val="C00000"/>
                </a:solidFill>
                <a:latin typeface="Aharoni" pitchFamily="2" charset="-79"/>
                <a:cs typeface="Aharoni" pitchFamily="2" charset="-79"/>
              </a:rPr>
              <a:t>aspectos cognitivos</a:t>
            </a:r>
            <a:r>
              <a:rPr lang="es-MX" sz="2400" b="1" dirty="0" smtClean="0">
                <a:latin typeface="Aharoni" pitchFamily="2" charset="-79"/>
                <a:cs typeface="Aharoni" pitchFamily="2" charset="-79"/>
              </a:rPr>
              <a:t>.</a:t>
            </a:r>
          </a:p>
        </p:txBody>
      </p:sp>
      <p:pic>
        <p:nvPicPr>
          <p:cNvPr id="81922" name="Picture 2" descr="http://t1.gstatic.com/images?q=tbn:ANd9GcTgAIpGoTtJC9sTwMv91e9Zs00pGQrmqJB9PMb4hrZD1t7eix-5"/>
          <p:cNvPicPr>
            <a:picLocks noChangeAspect="1" noChangeArrowheads="1"/>
          </p:cNvPicPr>
          <p:nvPr/>
        </p:nvPicPr>
        <p:blipFill>
          <a:blip r:embed="rId3" cstate="print"/>
          <a:srcRect/>
          <a:stretch>
            <a:fillRect/>
          </a:stretch>
        </p:blipFill>
        <p:spPr bwMode="auto">
          <a:xfrm rot="1363494">
            <a:off x="274892" y="6537162"/>
            <a:ext cx="2506397" cy="164482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6858000" cy="7325082"/>
          </a:xfrm>
          <a:prstGeom prst="rect">
            <a:avLst/>
          </a:prstGeom>
        </p:spPr>
        <p:txBody>
          <a:bodyPr wrap="square">
            <a:spAutoFit/>
          </a:bodyPr>
          <a:lstStyle/>
          <a:p>
            <a:pPr algn="just"/>
            <a:endParaRPr lang="es-MX" b="1" dirty="0" smtClean="0">
              <a:latin typeface="Aharoni" pitchFamily="2" charset="-79"/>
              <a:cs typeface="Aharoni" pitchFamily="2" charset="-79"/>
            </a:endParaRPr>
          </a:p>
          <a:p>
            <a:pPr algn="ctr"/>
            <a:endParaRPr lang="es-MX" sz="3600" b="1" dirty="0" smtClean="0">
              <a:solidFill>
                <a:srgbClr val="C00000"/>
              </a:solidFill>
              <a:latin typeface="Aharoni" pitchFamily="2" charset="-79"/>
              <a:cs typeface="Aharoni" pitchFamily="2" charset="-79"/>
            </a:endParaRPr>
          </a:p>
          <a:p>
            <a:pPr algn="ctr"/>
            <a:endParaRPr lang="es-MX" sz="3600" b="1" dirty="0">
              <a:solidFill>
                <a:srgbClr val="C00000"/>
              </a:solidFill>
              <a:latin typeface="Aharoni" pitchFamily="2" charset="-79"/>
              <a:cs typeface="Aharoni" pitchFamily="2" charset="-79"/>
            </a:endParaRPr>
          </a:p>
          <a:p>
            <a:pPr algn="ctr"/>
            <a:r>
              <a:rPr lang="es-MX" sz="3600" b="1" dirty="0" smtClean="0">
                <a:solidFill>
                  <a:srgbClr val="C00000"/>
                </a:solidFill>
                <a:latin typeface="Aharoni" pitchFamily="2" charset="-79"/>
                <a:cs typeface="Aharoni" pitchFamily="2" charset="-79"/>
              </a:rPr>
              <a:t>Cualidades</a:t>
            </a:r>
          </a:p>
          <a:p>
            <a:pPr algn="ctr"/>
            <a:r>
              <a:rPr lang="es-MX" sz="3600" b="1" dirty="0" smtClean="0">
                <a:solidFill>
                  <a:srgbClr val="C00000"/>
                </a:solidFill>
                <a:latin typeface="Aharoni" pitchFamily="2" charset="-79"/>
                <a:cs typeface="Aharoni" pitchFamily="2" charset="-79"/>
              </a:rPr>
              <a:t>de la </a:t>
            </a:r>
            <a:r>
              <a:rPr lang="es-MX" sz="3200" b="1" dirty="0" smtClean="0">
                <a:solidFill>
                  <a:srgbClr val="C00000"/>
                </a:solidFill>
                <a:latin typeface="Aharoni" pitchFamily="2" charset="-79"/>
                <a:cs typeface="Aharoni" pitchFamily="2" charset="-79"/>
              </a:rPr>
              <a:t>EXPRESIÓN ESCRITA:</a:t>
            </a:r>
            <a:endParaRPr lang="es-MX" sz="1600" b="1" dirty="0" smtClean="0">
              <a:solidFill>
                <a:srgbClr val="C00000"/>
              </a:solidFill>
              <a:latin typeface="Aharoni" pitchFamily="2" charset="-79"/>
              <a:cs typeface="Aharoni" pitchFamily="2" charset="-79"/>
            </a:endParaRPr>
          </a:p>
          <a:p>
            <a:pPr algn="ctr"/>
            <a:r>
              <a:rPr lang="es-MX" sz="3200" b="1" dirty="0" smtClean="0">
                <a:latin typeface="Aharoni" pitchFamily="2" charset="-79"/>
                <a:cs typeface="Aharoni" pitchFamily="2" charset="-79"/>
              </a:rPr>
              <a:t>Orden</a:t>
            </a:r>
          </a:p>
          <a:p>
            <a:pPr algn="ctr"/>
            <a:r>
              <a:rPr lang="es-MX" sz="3200" b="1" dirty="0" smtClean="0">
                <a:latin typeface="Aharoni" pitchFamily="2" charset="-79"/>
                <a:cs typeface="Aharoni" pitchFamily="2" charset="-79"/>
              </a:rPr>
              <a:t>Claridad</a:t>
            </a:r>
          </a:p>
          <a:p>
            <a:pPr algn="ctr"/>
            <a:r>
              <a:rPr lang="es-MX" sz="3200" b="1" dirty="0" smtClean="0">
                <a:latin typeface="Aharoni" pitchFamily="2" charset="-79"/>
                <a:cs typeface="Aharoni" pitchFamily="2" charset="-79"/>
              </a:rPr>
              <a:t>Naturalidad</a:t>
            </a:r>
          </a:p>
          <a:p>
            <a:pPr algn="ctr"/>
            <a:r>
              <a:rPr lang="es-MX" sz="3200" b="1" dirty="0" smtClean="0">
                <a:latin typeface="Aharoni" pitchFamily="2" charset="-79"/>
                <a:cs typeface="Aharoni" pitchFamily="2" charset="-79"/>
              </a:rPr>
              <a:t>Propiedad</a:t>
            </a:r>
          </a:p>
          <a:p>
            <a:pPr algn="ctr"/>
            <a:r>
              <a:rPr lang="es-MX" sz="3200" b="1" dirty="0" smtClean="0">
                <a:latin typeface="Aharoni" pitchFamily="2" charset="-79"/>
                <a:cs typeface="Aharoni" pitchFamily="2" charset="-79"/>
              </a:rPr>
              <a:t>Corrección</a:t>
            </a:r>
          </a:p>
          <a:p>
            <a:pPr algn="ctr"/>
            <a:r>
              <a:rPr lang="es-MX" sz="3200" b="1" dirty="0" smtClean="0">
                <a:latin typeface="Aharoni" pitchFamily="2" charset="-79"/>
                <a:cs typeface="Aharoni" pitchFamily="2" charset="-79"/>
              </a:rPr>
              <a:t>Cohesión</a:t>
            </a:r>
          </a:p>
          <a:p>
            <a:pPr algn="ctr"/>
            <a:r>
              <a:rPr lang="es-MX" sz="3200" b="1" dirty="0" smtClean="0">
                <a:latin typeface="Aharoni" pitchFamily="2" charset="-79"/>
                <a:cs typeface="Aharoni" pitchFamily="2" charset="-79"/>
              </a:rPr>
              <a:t>Claridad</a:t>
            </a:r>
          </a:p>
          <a:p>
            <a:pPr algn="ctr"/>
            <a:r>
              <a:rPr lang="es-MX" sz="3200" b="1" dirty="0" smtClean="0">
                <a:latin typeface="Aharoni" pitchFamily="2" charset="-79"/>
                <a:cs typeface="Aharoni" pitchFamily="2" charset="-79"/>
              </a:rPr>
              <a:t>Sencillez</a:t>
            </a:r>
          </a:p>
          <a:p>
            <a:pPr algn="ctr"/>
            <a:r>
              <a:rPr lang="es-MX" sz="3200" b="1" dirty="0" smtClean="0">
                <a:latin typeface="Aharoni" pitchFamily="2" charset="-79"/>
                <a:cs typeface="Aharoni" pitchFamily="2" charset="-79"/>
              </a:rPr>
              <a:t>Coherencia</a:t>
            </a:r>
          </a:p>
          <a:p>
            <a:pPr algn="ctr"/>
            <a:endParaRPr lang="es-MX" sz="2000" b="1" i="1" dirty="0" smtClean="0">
              <a:solidFill>
                <a:srgbClr val="0070C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04664" y="755576"/>
            <a:ext cx="6048672" cy="1368152"/>
          </a:xfrm>
          <a:solidFill>
            <a:schemeClr val="bg2">
              <a:lumMod val="40000"/>
              <a:lumOff val="60000"/>
            </a:schemeClr>
          </a:solidFill>
        </p:spPr>
        <p:txBody>
          <a:bodyPr>
            <a:noAutofit/>
          </a:bodyPr>
          <a:lstStyle/>
          <a:p>
            <a:pPr algn="ctr"/>
            <a:r>
              <a:rPr lang="es-MX" sz="3200" dirty="0" smtClean="0">
                <a:solidFill>
                  <a:schemeClr val="tx1"/>
                </a:solidFill>
                <a:latin typeface="Aharoni" pitchFamily="2" charset="-79"/>
                <a:cs typeface="Aharoni" pitchFamily="2" charset="-79"/>
              </a:rPr>
              <a:t/>
            </a:r>
            <a:br>
              <a:rPr lang="es-MX" sz="3200" dirty="0" smtClean="0">
                <a:solidFill>
                  <a:schemeClr val="tx1"/>
                </a:solidFill>
                <a:latin typeface="Aharoni" pitchFamily="2" charset="-79"/>
                <a:cs typeface="Aharoni" pitchFamily="2" charset="-79"/>
              </a:rPr>
            </a:br>
            <a:r>
              <a:rPr lang="es-MX" sz="3200" dirty="0" smtClean="0">
                <a:solidFill>
                  <a:srgbClr val="FF0000"/>
                </a:solidFill>
                <a:latin typeface="Aharoni" pitchFamily="2" charset="-79"/>
                <a:cs typeface="Aharoni" pitchFamily="2" charset="-79"/>
              </a:rPr>
              <a:t>TRABAJOS ACADÉMICOS</a:t>
            </a:r>
            <a:br>
              <a:rPr lang="es-MX" sz="3200" dirty="0" smtClean="0">
                <a:solidFill>
                  <a:srgbClr val="FF0000"/>
                </a:solidFill>
                <a:latin typeface="Aharoni" pitchFamily="2" charset="-79"/>
                <a:cs typeface="Aharoni" pitchFamily="2" charset="-79"/>
              </a:rPr>
            </a:br>
            <a:r>
              <a:rPr lang="es-MX" sz="2000" b="0" dirty="0" smtClean="0">
                <a:solidFill>
                  <a:srgbClr val="FF0000"/>
                </a:solidFill>
                <a:latin typeface="Aharoni" pitchFamily="2" charset="-79"/>
                <a:cs typeface="Aharoni" pitchFamily="2" charset="-79"/>
              </a:rPr>
              <a:t>(</a:t>
            </a:r>
            <a:endParaRPr lang="es-MX" sz="2000" b="0" dirty="0">
              <a:solidFill>
                <a:srgbClr val="FF0000"/>
              </a:solidFill>
              <a:latin typeface="Aharoni" pitchFamily="2" charset="-79"/>
              <a:cs typeface="Aharoni" pitchFamily="2" charset="-79"/>
            </a:endParaRPr>
          </a:p>
        </p:txBody>
      </p:sp>
      <p:sp>
        <p:nvSpPr>
          <p:cNvPr id="4" name="3 Rectángulo"/>
          <p:cNvSpPr/>
          <p:nvPr/>
        </p:nvSpPr>
        <p:spPr>
          <a:xfrm>
            <a:off x="331845" y="4499992"/>
            <a:ext cx="6146846" cy="5078313"/>
          </a:xfrm>
          <a:prstGeom prst="rect">
            <a:avLst/>
          </a:prstGeom>
        </p:spPr>
        <p:txBody>
          <a:bodyPr wrap="square">
            <a:spAutoFit/>
          </a:bodyPr>
          <a:lstStyle/>
          <a:p>
            <a:pPr algn="just"/>
            <a:r>
              <a:rPr lang="es-MX" sz="2400" b="1" dirty="0" smtClean="0">
                <a:effectLst>
                  <a:outerShdw blurRad="38100" dist="38100" dir="2700000" algn="tl">
                    <a:srgbClr val="000000">
                      <a:alpha val="43137"/>
                    </a:srgbClr>
                  </a:outerShdw>
                </a:effectLst>
                <a:latin typeface="Aharoni" pitchFamily="2" charset="-79"/>
                <a:cs typeface="Aharoni" pitchFamily="2" charset="-79"/>
              </a:rPr>
              <a:t>	¿QUÉ ES UN TRABAJO ACADÉMICO?</a:t>
            </a:r>
            <a:r>
              <a:rPr lang="es-MX" sz="2400" b="1" dirty="0" smtClean="0">
                <a:solidFill>
                  <a:srgbClr val="FF0000"/>
                </a:solidFill>
              </a:rPr>
              <a:t>	</a:t>
            </a:r>
          </a:p>
          <a:p>
            <a:pPr algn="just"/>
            <a:r>
              <a:rPr lang="es-MX" sz="2800" b="1" dirty="0" smtClean="0">
                <a:solidFill>
                  <a:srgbClr val="002060"/>
                </a:solidFill>
                <a:latin typeface="Aharoni" pitchFamily="2" charset="-79"/>
                <a:cs typeface="Aharoni" pitchFamily="2" charset="-79"/>
              </a:rPr>
              <a:t>Es un texto elaborado en torno a un tema  y debe redactarse aplicando normas establecidas. El destinatario de todo trabajo académico es siempre un lector culto, que desconoce el tema que vas a tratar.</a:t>
            </a:r>
          </a:p>
          <a:p>
            <a:pPr algn="just"/>
            <a:endParaRPr lang="es-MX" sz="2000" b="1" dirty="0">
              <a:solidFill>
                <a:srgbClr val="002060"/>
              </a:solidFill>
              <a:latin typeface="Aharoni" pitchFamily="2" charset="-79"/>
              <a:cs typeface="Aharoni" pitchFamily="2" charset="-79"/>
            </a:endParaRPr>
          </a:p>
          <a:p>
            <a:pPr algn="just"/>
            <a:endParaRPr lang="es-MX" sz="2000" b="1" dirty="0" smtClean="0">
              <a:solidFill>
                <a:srgbClr val="002060"/>
              </a:solidFill>
              <a:latin typeface="Aharoni" pitchFamily="2" charset="-79"/>
              <a:cs typeface="Aharoni" pitchFamily="2" charset="-79"/>
            </a:endParaRPr>
          </a:p>
          <a:p>
            <a:pPr algn="just"/>
            <a:endParaRPr lang="es-MX" sz="2000" b="1" dirty="0">
              <a:solidFill>
                <a:srgbClr val="002060"/>
              </a:solidFill>
              <a:latin typeface="Aharoni" pitchFamily="2" charset="-79"/>
              <a:cs typeface="Aharoni" pitchFamily="2" charset="-79"/>
            </a:endParaRPr>
          </a:p>
          <a:p>
            <a:pPr algn="just"/>
            <a:endParaRPr lang="es-MX" sz="2000" b="1" dirty="0" smtClean="0">
              <a:solidFill>
                <a:srgbClr val="002060"/>
              </a:solidFill>
              <a:latin typeface="Aharoni" pitchFamily="2" charset="-79"/>
              <a:cs typeface="Aharoni" pitchFamily="2" charset="-79"/>
            </a:endParaRPr>
          </a:p>
        </p:txBody>
      </p:sp>
      <p:pic>
        <p:nvPicPr>
          <p:cNvPr id="47106" name="Picture 2" descr="http://t2.gstatic.com/images?q=tbn:ANd9GcQoQu53ztENhDbb3ycV-__9De7r-ESZXbuzh-E_8mY1gcHXdvkw"/>
          <p:cNvPicPr>
            <a:picLocks noChangeAspect="1" noChangeArrowheads="1"/>
          </p:cNvPicPr>
          <p:nvPr/>
        </p:nvPicPr>
        <p:blipFill>
          <a:blip r:embed="rId2" cstate="print"/>
          <a:srcRect/>
          <a:stretch>
            <a:fillRect/>
          </a:stretch>
        </p:blipFill>
        <p:spPr bwMode="auto">
          <a:xfrm>
            <a:off x="13366104" y="2195736"/>
            <a:ext cx="4248472" cy="4248474"/>
          </a:xfrm>
          <a:prstGeom prst="rect">
            <a:avLst/>
          </a:prstGeom>
          <a:noFill/>
        </p:spPr>
      </p:pic>
      <p:pic>
        <p:nvPicPr>
          <p:cNvPr id="47108" name="Picture 4" descr="http://t1.gstatic.com/images?q=tbn:ANd9GcQKAVnKXlZlav0gOxa0_TgzcSt-MSxIPFjPGBkeVTMhSTMj4RWk"/>
          <p:cNvPicPr>
            <a:picLocks noChangeAspect="1" noChangeArrowheads="1"/>
          </p:cNvPicPr>
          <p:nvPr/>
        </p:nvPicPr>
        <p:blipFill>
          <a:blip r:embed="rId3" cstate="print"/>
          <a:srcRect/>
          <a:stretch>
            <a:fillRect/>
          </a:stretch>
        </p:blipFill>
        <p:spPr bwMode="auto">
          <a:xfrm>
            <a:off x="1988840" y="2195736"/>
            <a:ext cx="2952328" cy="193416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7384" y="-36512"/>
            <a:ext cx="6885384" cy="1524000"/>
          </a:xfrm>
        </p:spPr>
        <p:txBody>
          <a:bodyPr>
            <a:noAutofit/>
          </a:bodyPr>
          <a:lstStyle/>
          <a:p>
            <a:r>
              <a:rPr lang="es-MX" sz="3200" dirty="0" smtClean="0">
                <a:solidFill>
                  <a:schemeClr val="tx1"/>
                </a:solidFill>
              </a:rPr>
              <a:t>¿Qué es un TRABAJO ACADÉMICO?</a:t>
            </a:r>
            <a:endParaRPr lang="es-MX" sz="3200" dirty="0">
              <a:solidFill>
                <a:schemeClr val="tx1"/>
              </a:solidFill>
            </a:endParaRPr>
          </a:p>
        </p:txBody>
      </p:sp>
      <p:sp>
        <p:nvSpPr>
          <p:cNvPr id="4" name="3 Rectángulo"/>
          <p:cNvSpPr/>
          <p:nvPr/>
        </p:nvSpPr>
        <p:spPr>
          <a:xfrm>
            <a:off x="282891" y="2003514"/>
            <a:ext cx="3127378" cy="5016758"/>
          </a:xfrm>
          <a:prstGeom prst="rect">
            <a:avLst/>
          </a:prstGeom>
        </p:spPr>
        <p:txBody>
          <a:bodyPr wrap="square">
            <a:spAutoFit/>
          </a:bodyPr>
          <a:lstStyle/>
          <a:p>
            <a:pPr algn="just"/>
            <a:r>
              <a:rPr lang="es-MX" sz="2000" b="1" dirty="0" smtClean="0">
                <a:solidFill>
                  <a:srgbClr val="FF0000"/>
                </a:solidFill>
              </a:rPr>
              <a:t>	</a:t>
            </a:r>
            <a:r>
              <a:rPr lang="es-MX" sz="2000" b="1" dirty="0" smtClean="0"/>
              <a:t>Es un texto elaborado en torno a un tema y debe redactarse aplicando normas establecidas.</a:t>
            </a:r>
          </a:p>
          <a:p>
            <a:pPr algn="just"/>
            <a:endParaRPr lang="es-MX" sz="2000" b="1" dirty="0" smtClean="0"/>
          </a:p>
          <a:p>
            <a:pPr algn="just"/>
            <a:r>
              <a:rPr lang="es-MX" sz="2000" b="1" dirty="0" smtClean="0"/>
              <a:t>	El destinatario de todo trabajo académico es siempre un lector culto, que desconoce el tema que vas a tratar.</a:t>
            </a:r>
          </a:p>
          <a:p>
            <a:pPr algn="just"/>
            <a:endParaRPr lang="es-MX" sz="2000" b="1" dirty="0" smtClean="0"/>
          </a:p>
          <a:p>
            <a:pPr algn="just"/>
            <a:r>
              <a:rPr lang="es-MX" sz="2000" b="1" dirty="0" smtClean="0"/>
              <a:t>	Se compone de cuatro partes fundamentales.</a:t>
            </a:r>
            <a:endParaRPr lang="es-MX" sz="2000" b="1" dirty="0"/>
          </a:p>
        </p:txBody>
      </p:sp>
      <p:sp>
        <p:nvSpPr>
          <p:cNvPr id="5" name="4 Rectángulo"/>
          <p:cNvSpPr/>
          <p:nvPr/>
        </p:nvSpPr>
        <p:spPr>
          <a:xfrm>
            <a:off x="3379235" y="2899022"/>
            <a:ext cx="3478765" cy="5016758"/>
          </a:xfrm>
          <a:prstGeom prst="rect">
            <a:avLst/>
          </a:prstGeom>
        </p:spPr>
        <p:txBody>
          <a:bodyPr wrap="square">
            <a:spAutoFit/>
          </a:bodyPr>
          <a:lstStyle/>
          <a:p>
            <a:pPr algn="ctr"/>
            <a:r>
              <a:rPr lang="es-MX" sz="2000" b="1" dirty="0" smtClean="0"/>
              <a:t>LA INTRODUCCIÓN</a:t>
            </a:r>
          </a:p>
          <a:p>
            <a:pPr algn="ctr"/>
            <a:r>
              <a:rPr lang="es-MX" sz="2000" b="1" dirty="0" smtClean="0"/>
              <a:t>Presentación del tema y del plan de trabajo.</a:t>
            </a:r>
          </a:p>
          <a:p>
            <a:pPr algn="ctr"/>
            <a:endParaRPr lang="es-MX" sz="2000" b="1" dirty="0" smtClean="0"/>
          </a:p>
          <a:p>
            <a:pPr algn="ctr"/>
            <a:r>
              <a:rPr lang="es-MX" sz="2000" b="1" dirty="0" smtClean="0"/>
              <a:t>EL DESARROLLO</a:t>
            </a:r>
          </a:p>
          <a:p>
            <a:pPr algn="ctr"/>
            <a:r>
              <a:rPr lang="es-MX" sz="2000" b="1" dirty="0" smtClean="0"/>
              <a:t>Exposición de tus puntos de vista.</a:t>
            </a:r>
          </a:p>
          <a:p>
            <a:pPr algn="ctr"/>
            <a:endParaRPr lang="es-MX" sz="2000" b="1" dirty="0" smtClean="0"/>
          </a:p>
          <a:p>
            <a:pPr algn="ctr"/>
            <a:r>
              <a:rPr lang="es-MX" sz="2000" b="1" dirty="0" smtClean="0"/>
              <a:t>LA CONCLUSIÓN</a:t>
            </a:r>
          </a:p>
          <a:p>
            <a:pPr algn="ctr"/>
            <a:r>
              <a:rPr lang="es-MX" sz="2000" b="1" dirty="0" smtClean="0"/>
              <a:t>Balance de las ideas o valoración general de la información.</a:t>
            </a:r>
          </a:p>
          <a:p>
            <a:pPr algn="ctr"/>
            <a:endParaRPr lang="es-MX" sz="2000" b="1" dirty="0" smtClean="0"/>
          </a:p>
          <a:p>
            <a:pPr algn="ctr"/>
            <a:r>
              <a:rPr lang="es-MX" sz="2000" b="1" dirty="0" smtClean="0"/>
              <a:t>FUENTES DE CONSULTA</a:t>
            </a:r>
          </a:p>
          <a:p>
            <a:pPr algn="ctr"/>
            <a:r>
              <a:rPr lang="es-MX" sz="2000" b="1" dirty="0" smtClean="0"/>
              <a:t>Presentación de la bibliografía.</a:t>
            </a:r>
          </a:p>
        </p:txBody>
      </p:sp>
      <p:pic>
        <p:nvPicPr>
          <p:cNvPr id="1030" name="Picture 6" descr="http://content.roloeganga.com/pictures/56/5627876389.jpg"/>
          <p:cNvPicPr>
            <a:picLocks noChangeAspect="1" noChangeArrowheads="1"/>
          </p:cNvPicPr>
          <p:nvPr/>
        </p:nvPicPr>
        <p:blipFill>
          <a:blip r:embed="rId2" cstate="print"/>
          <a:srcRect/>
          <a:stretch>
            <a:fillRect/>
          </a:stretch>
        </p:blipFill>
        <p:spPr bwMode="auto">
          <a:xfrm>
            <a:off x="4271053" y="792788"/>
            <a:ext cx="2246650" cy="2106234"/>
          </a:xfrm>
          <a:prstGeom prst="rect">
            <a:avLst/>
          </a:prstGeom>
          <a:noFill/>
        </p:spPr>
      </p:pic>
      <p:sp>
        <p:nvSpPr>
          <p:cNvPr id="2" name="1 Flecha curvada hacia arriba"/>
          <p:cNvSpPr/>
          <p:nvPr/>
        </p:nvSpPr>
        <p:spPr>
          <a:xfrm>
            <a:off x="2060848" y="7020272"/>
            <a:ext cx="1944216" cy="96019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641216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0648" y="395536"/>
            <a:ext cx="6552728" cy="4970591"/>
          </a:xfrm>
          <a:prstGeom prst="rect">
            <a:avLst/>
          </a:prstGeom>
        </p:spPr>
        <p:txBody>
          <a:bodyPr wrap="square">
            <a:spAutoFit/>
          </a:bodyPr>
          <a:lstStyle/>
          <a:p>
            <a:pPr algn="just"/>
            <a:endParaRPr lang="es-MX" sz="2800" b="1" dirty="0" smtClean="0">
              <a:latin typeface="Aharoni" pitchFamily="2" charset="-79"/>
              <a:cs typeface="Aharoni" pitchFamily="2" charset="-79"/>
            </a:endParaRPr>
          </a:p>
          <a:p>
            <a:pPr algn="just"/>
            <a:r>
              <a:rPr lang="es-MX" sz="2800" b="1" dirty="0" smtClean="0">
                <a:latin typeface="Aharoni" pitchFamily="2" charset="-79"/>
                <a:cs typeface="Aharoni" pitchFamily="2" charset="-79"/>
              </a:rPr>
              <a:t>Para elaborar </a:t>
            </a:r>
            <a:r>
              <a:rPr lang="es-MX" sz="2400" b="1" dirty="0" smtClean="0">
                <a:latin typeface="Aharoni" pitchFamily="2" charset="-79"/>
                <a:cs typeface="Aharoni" pitchFamily="2" charset="-79"/>
              </a:rPr>
              <a:t>cualquier tipo de TRABAJO ACADÉMICO </a:t>
            </a:r>
            <a:r>
              <a:rPr lang="es-MX" sz="2800" b="1" dirty="0" smtClean="0">
                <a:latin typeface="Aharoni" pitchFamily="2" charset="-79"/>
                <a:cs typeface="Aharoni" pitchFamily="2" charset="-79"/>
              </a:rPr>
              <a:t>es necesario conocer a profundidad la metodología a seguir:</a:t>
            </a:r>
          </a:p>
          <a:p>
            <a:pPr algn="ctr"/>
            <a:endParaRPr lang="es-MX" sz="2800" b="1" dirty="0" smtClean="0">
              <a:latin typeface="Aharoni" pitchFamily="2" charset="-79"/>
              <a:cs typeface="Aharoni" pitchFamily="2" charset="-79"/>
            </a:endParaRPr>
          </a:p>
          <a:p>
            <a:pPr algn="ctr"/>
            <a:r>
              <a:rPr lang="es-MX" b="1" dirty="0" smtClean="0">
                <a:solidFill>
                  <a:srgbClr val="C00000"/>
                </a:solidFill>
                <a:latin typeface="Aharoni" pitchFamily="2" charset="-79"/>
                <a:cs typeface="Aharoni" pitchFamily="2" charset="-79"/>
              </a:rPr>
              <a:t>1. ELECCIÓN DEL TEMA.</a:t>
            </a:r>
          </a:p>
          <a:p>
            <a:pPr algn="ctr"/>
            <a:r>
              <a:rPr lang="es-MX" b="1" dirty="0" smtClean="0">
                <a:solidFill>
                  <a:srgbClr val="C00000"/>
                </a:solidFill>
                <a:latin typeface="Aharoni" pitchFamily="2" charset="-79"/>
                <a:cs typeface="Aharoni" pitchFamily="2" charset="-79"/>
              </a:rPr>
              <a:t>2. DELIMITACIÓN DEL TEMA.</a:t>
            </a:r>
          </a:p>
          <a:p>
            <a:pPr algn="ctr"/>
            <a:r>
              <a:rPr lang="es-MX" b="1" dirty="0" smtClean="0">
                <a:solidFill>
                  <a:srgbClr val="C00000"/>
                </a:solidFill>
                <a:latin typeface="Aharoni" pitchFamily="2" charset="-79"/>
                <a:cs typeface="Aharoni" pitchFamily="2" charset="-79"/>
              </a:rPr>
              <a:t>ELABORACIÓN DE UN PLAN DE TRABAJO.</a:t>
            </a:r>
          </a:p>
          <a:p>
            <a:pPr algn="ctr"/>
            <a:r>
              <a:rPr lang="es-MX" b="1" dirty="0" smtClean="0">
                <a:solidFill>
                  <a:srgbClr val="C00000"/>
                </a:solidFill>
                <a:latin typeface="Aharoni" pitchFamily="2" charset="-79"/>
                <a:cs typeface="Aharoni" pitchFamily="2" charset="-79"/>
              </a:rPr>
              <a:t>3. RECOPILACION DEL MATERIAL</a:t>
            </a:r>
          </a:p>
          <a:p>
            <a:pPr algn="ctr"/>
            <a:r>
              <a:rPr lang="es-MX" sz="1100" b="1" i="1" dirty="0" smtClean="0">
                <a:latin typeface="Aharoni" pitchFamily="2" charset="-79"/>
                <a:cs typeface="Aharoni" pitchFamily="2" charset="-79"/>
              </a:rPr>
              <a:t>(BIBLIOTECA, HEMEROTECA, VIDEOTECA Y FONOTECA).</a:t>
            </a:r>
          </a:p>
          <a:p>
            <a:pPr algn="ctr"/>
            <a:endParaRPr lang="es-MX" sz="1100" b="1" i="1" dirty="0" smtClean="0">
              <a:latin typeface="Aharoni" pitchFamily="2" charset="-79"/>
              <a:cs typeface="Aharoni" pitchFamily="2" charset="-79"/>
            </a:endParaRPr>
          </a:p>
          <a:p>
            <a:pPr algn="ctr"/>
            <a:endParaRPr lang="es-MX" sz="1100" b="1" i="1" dirty="0" smtClean="0">
              <a:latin typeface="Aharoni" pitchFamily="2" charset="-79"/>
              <a:cs typeface="Aharoni" pitchFamily="2" charset="-79"/>
            </a:endParaRPr>
          </a:p>
          <a:p>
            <a:pPr algn="ctr"/>
            <a:r>
              <a:rPr lang="es-MX" b="1" dirty="0" smtClean="0">
                <a:solidFill>
                  <a:srgbClr val="C00000"/>
                </a:solidFill>
                <a:latin typeface="Aharoni" pitchFamily="2" charset="-79"/>
                <a:cs typeface="Aharoni" pitchFamily="2" charset="-79"/>
              </a:rPr>
              <a:t>CIERRE:</a:t>
            </a:r>
          </a:p>
          <a:p>
            <a:pPr algn="ctr"/>
            <a:r>
              <a:rPr lang="es-MX" b="1" dirty="0" smtClean="0">
                <a:solidFill>
                  <a:srgbClr val="7030A0"/>
                </a:solidFill>
                <a:latin typeface="Aharoni" pitchFamily="2" charset="-79"/>
                <a:cs typeface="Aharoni" pitchFamily="2" charset="-79"/>
              </a:rPr>
              <a:t>TAREA 5</a:t>
            </a:r>
            <a:endParaRPr lang="es-MX" b="1" dirty="0" smtClean="0">
              <a:solidFill>
                <a:srgbClr val="C00000"/>
              </a:solidFill>
              <a:latin typeface="Aharoni" pitchFamily="2" charset="-79"/>
              <a:cs typeface="Aharoni" pitchFamily="2" charset="-79"/>
            </a:endParaRPr>
          </a:p>
          <a:p>
            <a:pPr algn="ctr"/>
            <a:r>
              <a:rPr lang="es-MX" sz="1200" b="1" i="1" dirty="0" smtClean="0">
                <a:latin typeface="Aharoni" pitchFamily="2" charset="-79"/>
                <a:cs typeface="Aharoni" pitchFamily="2" charset="-79"/>
              </a:rPr>
              <a:t>El alumno elaborará un ANTEPROYECTO  DE UN  TRABAJO ACADÉMICO (tema libre), mismo que el docente revisará y evaluará. Posteriormente, el alumno </a:t>
            </a:r>
          </a:p>
          <a:p>
            <a:pPr algn="ctr"/>
            <a:r>
              <a:rPr lang="es-MX" sz="1200" b="1" i="1" dirty="0" smtClean="0">
                <a:latin typeface="Aharoni" pitchFamily="2" charset="-79"/>
                <a:cs typeface="Aharoni" pitchFamily="2" charset="-79"/>
              </a:rPr>
              <a:t>o integra a su PORTAFOLIO DE EVIDENCIAS.</a:t>
            </a:r>
          </a:p>
        </p:txBody>
      </p:sp>
      <p:pic>
        <p:nvPicPr>
          <p:cNvPr id="1026" name="Picture 2" descr="http://t3.gstatic.com/images?q=tbn:ANd9GcTHUJYMQf0EZfOXaeJYOjQOxa9pHjBl8xpmbS2IevsqXCTlbcCiMg"/>
          <p:cNvPicPr>
            <a:picLocks noChangeAspect="1" noChangeArrowheads="1"/>
          </p:cNvPicPr>
          <p:nvPr/>
        </p:nvPicPr>
        <p:blipFill>
          <a:blip r:embed="rId3" cstate="print"/>
          <a:srcRect/>
          <a:stretch>
            <a:fillRect/>
          </a:stretch>
        </p:blipFill>
        <p:spPr bwMode="auto">
          <a:xfrm>
            <a:off x="1268760" y="6084168"/>
            <a:ext cx="4547756" cy="147744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8640" y="99373"/>
            <a:ext cx="6264696" cy="2369880"/>
          </a:xfrm>
          <a:prstGeom prst="rect">
            <a:avLst/>
          </a:prstGeom>
        </p:spPr>
        <p:txBody>
          <a:bodyPr wrap="square">
            <a:spAutoFit/>
          </a:bodyPr>
          <a:lstStyle/>
          <a:p>
            <a:pPr algn="ctr"/>
            <a:endParaRPr lang="es-MX" sz="6000" dirty="0" smtClean="0">
              <a:solidFill>
                <a:srgbClr val="C00000"/>
              </a:solidFill>
              <a:latin typeface="Aharoni" pitchFamily="2" charset="-79"/>
              <a:cs typeface="Aharoni" pitchFamily="2" charset="-79"/>
            </a:endParaRPr>
          </a:p>
          <a:p>
            <a:pPr algn="ctr"/>
            <a:r>
              <a:rPr lang="es-MX" sz="4400" dirty="0" smtClean="0">
                <a:latin typeface="Aharoni" pitchFamily="2" charset="-79"/>
                <a:cs typeface="Aharoni" pitchFamily="2" charset="-79"/>
              </a:rPr>
              <a:t>Tipos</a:t>
            </a:r>
          </a:p>
          <a:p>
            <a:pPr algn="r"/>
            <a:r>
              <a:rPr lang="es-MX" sz="4400" dirty="0" smtClean="0">
                <a:latin typeface="Aharoni" pitchFamily="2" charset="-79"/>
                <a:cs typeface="Aharoni" pitchFamily="2" charset="-79"/>
              </a:rPr>
              <a:t>de trabajos académicos</a:t>
            </a:r>
          </a:p>
        </p:txBody>
      </p:sp>
      <p:sp>
        <p:nvSpPr>
          <p:cNvPr id="45058" name="AutoShape 2" descr="data:image/jpeg;base64,/9j/4AAQSkZJRgABAQAAAQABAAD/2wCEAAkGBhIRERQUEhQVFBUVFxsZFxUXGB0eHBwYIh4ZHR0bGB0aHygeGRwlHhgdHy8hIycpLS0tFh4zNTAqNSYrLCkBCQoKDgwOGg8PGiwkHSQqKiksLywwNS0sNC40KiwsLCkqLCk1LjUqLCw1LC8sKTUpKSwpLSwpLCwsKSwsLCkpKf/AABEIAJkAkAMBIgACEQEDEQH/xAAcAAACAgMBAQAAAAAAAAAAAAAGBwAFAQIECAP/xABHEAACAQIEBAMEBgcGAgsAAAABAgMEEQAFEiEGMUFREyJhBzJxgRQjQlORkhdSYoLB0dMVJDOhseHS8BYmQ0Ryg5OissLD/8QAGgEAAgMBAQAAAAAAAAAAAAAAAAIBAwQFBv/EADERAAIBAwIDCAECBwEAAAAAAAABAgMRIRIxBBNxBUFRYYGxwfDRMlIVIiORwuHxFP/aAAwDAQACEQMRAD8AeOJiYmACYxfELYXPG/tlpqMmGlAq6nlpUnQp/aZfeP7K7+owAHeaZrDTRNLPIscai7MxsP8Ac9gNzhZVntOr8wZ0ySmMiJ71RKLC/ZQxC/mJPoMU/wD0UqKxlqs/nZVuTFRJsbEXtYH6sHlb3jbcjF1NxMyRrFSIKWFRYJHYHpzNtifmfU4thSlIi5Qye1nO8vfTmFGrKNy2gpt+y6Xj/wAjgyyH235ZU6VZ2p3ba0wst/8Axi629Tb5YqIOK6tOUzEftWP+oxw1dPl1R/j5fDf9eAmI/gv8++GdCSC6HHT1KOoZGDKeTKQR+I2x9NWEdRcLRQMWy7M6miub+DKmpL9rqbcvtEMdsElHxLnVKG8emhzKNd/FpZAHt3MdjqI7aQfU4qcWt0SM7EwI5N7T6GchHdqaYj/BqV8JvkW8p+R3wViUHCgb4mMA4zgAmJiYmACYmJiYAIcDnF3HtJlqaqh/MR5YlsZG+C3Fh6mwwt/aB7bZlmeky9POrGNpSNTawSCI15HlzOA/J+E2lfx8wZ5pCQfDdiR3+ta+o7n3Ft8bbFowctgLrMuLczz4usJFHQg6XdjZSOzva8jn7tP9zY5Hl9Ll4/uiFprWaqlUa/hGh2iHrufXGzy3sBZVX3VUAKo7KBYD5AX7Y0xshQSy8itm80zOxZiWY8yTc/j0xpjkzDMlh0jS7u5skcalnY+gHMfLtjaConax+h1YHrF/DYj5jE1OIo0sTkl1aXuQot7I1ObQiXwjInifqX3+F+V7dMdeKvg2qo5I6ikr/wC61LTmcSzBV0sLaQCxHIc1JFwTbBBn3DVXCrSwyUs0Srrvd0JQC5sTqTvbzHnjIu06CbVR6bPvxfwt4+g/Ll3HHjKOVNxsRyI2t8LY5svrRNEki7BxcDt6Y6MdLcrO855MV0OwlT9SVVkH4OD+PPfGcor46c/VJJTi97U8rBP/AEZdcZ+SjFfiYR04PdE3DrKeOrG0rhl6MyaHA7OULRs3qPD26YKcuzZJgdDK1uelgfxsdsIDO+KI6cbG7b2A6/DFz7HaCqrqr6ZOSsEAIjUeVXl5fvBRzv1K4yVYQjs8jIemJjAxnGckmJiYmADy5xn7O8zoJHqnGtWcsZ4CTZmNzqB86czudvXfGmQ8eg2Sp2PSRR/8l/iMeo3T1wvuMPYzQ12p4h9GmO+uMXQn9qP3T8Vsfjh4TcdiLAfFKGUMpBB5EG4PwP8ADHHms8pMcFPbx530Jf7IG7P8h1wG5pSVuSVJhdlYEBrA3R1uQCOqnbsDgj4Z4pWSeoqACpgoJCo5lXLAXU/Ej5HE8Xxjp8PKcF/N3dXhEwjeVmXlTm1DlTldT1lfoKhiL6SRsu20a73sLtY7ntRQ8U55a4mRr9DGh/A6OWJkGSIAZJD4krElnJ5sTue+/wDLBAo7bYycP2LRs5cT/Um93Kz/ALX2Q8qz2jhApU8SZzIymVImKG6s8EJ0m9/KSpI33x86hcxrCRU1UjKTvGlwu/MECygfI/DBccQY3U+zeFptONNK3kit1JPdnDk9D4KabaR0Uch6/HHdiYq81z9IlvqAt1PfsO5xv2Qh3z1KoLsf+f5YCuIeNOaREHueg+HRvntijzviZ5yQCQh6dT8cdHBXBk2Z1KQxbD3pZOiJexPqew6nGSpX7ojJFhwBwTJmtQWkYrTx7zzE9OekE7ajb90b/H1Bk9NDDCiQhUiUAIF93T0sRsb99739cJv2tcOR0kOXUUA0wAzO633dlEQDOftMdbb2/wBMU1Hx3LBlUNDQsVlvIZ5eXhqWayLcHzEb6hyHqdsLqRTd2bIcJVqRjKEb6m0vTc9F6sZwsPYNmU8tHOs5d/DnIWR2LXuoJAJudtj+9hn4czNNOzJiYmJgIFl7Wfar/Z6/R6cXqnUHUR5Y1P2t/eY72tsOvbANwzwPmecQrUSZn9W5sR4ruwI5hkBAVuWxPbDm4u4LpcyiMdQgLAEJINnQnqp7eh2OE5wjLNkGcfQ6iTVT1FhqHunV/hyWPum/lI9T6YARR8Zey401ZS0lPI08s6FizqFF9TAtYe6oUXNyeRPWwvc24UgopHpYQ2uoy6W7FidcqMrk2v5bhG2Hptgx4hT/AKyZYDy8CX/9cfTjOj89FKigzR1SIvqr6g6k9tIv+7iviIauGqNbpXXpn4GWJITVPxHJFp8dGXUAVkHIg23I67c7fhgmy/iAOLhhIPQ7/h/tizouHYp6WewEkMNTMig9EDeXwz+zqsD2AwCZ1wfNTEy07FkG+3vqPX9Yeox0KdSTgp2umk/MrazYPIK1H5HfqDzxtPUKgux+WFtl3FrL5ZRq/aHP598b5zxWW8sJPq55/IdPjiznwtcixfZ/xaqAqPMeiA8vVj/DAHW5i8ranNz0HQegGPixJPcnFtl3DMkli3kX15n4DGaU5VXZDWsU98NH2TZnXUdPPUU0KVERkUSxG4kOlTvGRttr3uDfAdm/C/hrqiJZQLsDa49dumGF7PK4UuSzz8iHkYHrrCqqW/et+AxVODhuNFJnDxvx7HmdTTNGkkZjjkWRHA2YkWsRseXpisy/KpZ3WGnQtK52tyF+bv8AqqOpOO3hTh2WcOw0tIgEjCQtaRy19LMu63Abf4YIqaOOSZhTvLldeoIaP7L79FtplS4vdfidsc/l86evu9z1C4v+G8P/AOdZqPN/23tjr39Ro8DcLLl1HHThtZF2d7W1OTcn+A9AMEOFfTe0usoQFzSn1JyFXTeZf/MjvdD67DfYYO8g4mpq2MSU0ySKRcgEal9GXmp+ONx5d37y1xMTEwEGDhae3Dg81dEJ4l+tpdTbWuYjbWPW1gwHobc8MzHznjDAhhcEEEdweYwAef5ePyTlGZSIZBTh6eosdxJbn8WTzi/OzDpi/wCPc2mqno4srcPJIGqllFhaMBlBu3unzMN9+nPFFwpkMKZjXZNVLeKVi8RuQQ6XZGQ9CY2/9lupx9ODcqbLUzWeG9SYCaaKw3NjqdrX5Da4HY4p4iry6M3ja2dr7JPqxoq7Rd+zRvEyloymho2ljcdS3Mlr7g72N+2LLKctWopbXsyMbN/nb4YXXBPtN+hxy/SYpJBPM8hmXb6xguoEGynobA/awe8A53FOZBE6tcA6R735SNXL0x1aM7xSe5U1kCeKeBVkZjbwphz/AFW+I/iMBcfBlRqIkAjUG2om9/hbHoXiOjjaIuxAZR5W/wDqf5YA8wjvGe43GGlSjJ3C4K5bkkcA2Gpv1m5/LtixvjF8U/EeamFFCGzNy+A5n+GGdoINzfiaq0U7d3so+HX/AExWCqrYcvVCpNJM4dWtcBlO4DD3ST0bnbbFZm2dmcJcadPO3It3w1+C6tkooKethU08yWimsDGdRJEcm3kfVyPU2F8Ya01OWCyCLL2WxsaIytzmkZht9kWUdPS+CPNsggrI/CnW4uNDrs8bdGjbmD6cj1HYUo1GTTaHc/QZ2Ohj/wBjJz0ueZU2O9uY9MMLJWVpUOxBF1INwe1iNiPXGdJLCNM5uo3KeXuwQXMKzIyFr4zWUZIVKxB9YgO2mVL7/wC/NtgO6o9n+XZkFrMsn+iyk3E1MbAte/1ke2lvTynvfB3n1ZFFTTSThWiSNmdWsQVAJIN9jflb1wleF0/s3KpayLy1OYERQKD5VLt5dI7qt2v6gYczbljk/tjlpKn6HWmKqCvoNVBcH3rXdSArHvpt8zvh1LjzrxxwXTUWXJIF/vCNGGlDHzN9u45b8/kcegssqDJDG55uisfiQD/HADVjpxMTEwECT9tGWy0uY0WY06Fn1qhAubyKQUUgb+ddS9zpOC7hbgNosueGodhNO7yymJtJDPa6K1r9LE+pxz8WZ3TrmkHjEs0JRIIrixnmveUg/dxgWPd8XGdcTRwo8s0gRI9Osi5035XCgm56bY4vanH0qK5Li5SlayXX1yvexdSpuWdgR4OpEpJp8qqEjkhINRT6l1FkZirB77altzsOR74EIeA2zENU5ZFHThZWRJPpDpcrYH6vQdJN9rOPhgrra2KbNqGSJtQkpZm5HdNtJN+51dOmO7P+JamjMENDBHLLUPJ5GFh5FBO4KgE36nffGvs+tOrw8Jz/AFWz1TsNOKu/ABM74mzKhKQZnH4iD3Zl+366x5ZCBtvZu+K7N+PYPDIi1OzdxYD4nv6C/wAcMKo4IzSujjiraxWgmZZZk8ILJGbX8OIkcrkLvuNJ9Q1LnfsAiA1U9RIo7SKGsPiukn18uOpGvJKxS6fgK1OKZvEDMfKOaDlb/W+OPNswM8pfpyUdhg1pfYxVmUrJJEsfPxASx+SWBv6G2C2k9nuXZdE00yvUaBcsyF/msai1vU3A7jCOo2rNgoMAeCfZvNXESPeOC9tf2n7iMdfU8hh1nKoFpvAYDwQmghj9iw5nbe9iDtY7i2F7mfH5r0ejoaZtLLp8Rm06FuLMAlwovtucVlRSVSwtTzZrEFZQGidwbDsCTqA9Bb4YqcktzTToyavFY8f+h09CKpZ8tqSzsqBo5T7zoTZHJ6yI2zd/S+A7g/iuqyiokp6pGaKnktIBu0dz7yDkYzzt6g4uMkziqVYWePXPRK0yTq+oVEFwJYrr9rQQ46kx7jF77S8pVkjzOmUShUCzqBtNSsOZ7kAj5fDEpplU4uOGrMsfbJm/iZI0lO6tFK0YZlN7xluQI66gAfnhb5ZmdX9Iy2hrFRYopUlicD3ho8o1A2Ychtbfnjhz6GampZFppGkoKkKShJIjbUrBlA5bi1/iDyGCKi9oOX/QIWlUPNTqgSJ183iBbakPIKbX1cxffpiSuJYe0OpSWaiom3EsyvLbmI1NjYd/e/Ke+HTTSqyKUsVIBW3K3S3yx5+4fgqauqOYVICXTTFHbkuwBAO9rHmedycM7hDNmSURMfI97A9G5/54kJO7DnGCMZxg4BRG8bcOSwvX5rUL5xURrSxk3AVXjAkax6hQAOlzfe2Bt2cVhy+ucu09THJO3IajEQENt9mdR+5tj0dWZfHMAJEVwGVgGAI1KQQbHqCLjthS+2/giIQSZhEG8cSxmRgTYJbQLDkLEK1+e5xXOlCbUpLP+7jKTQLezzLahMwpxVXQrDLHTqy++oY6lHa2pjvzGHlRUWgXO7c7/wAuo9cJvivP2rKfL0po9dZKgqVlEioIipZXVSxAPmVrgnoOeL8e0POEQGTLoDZbswqYxew3IGs/gL4huMcYRPOhHEmGfFHGFPQQPNKdWhlXw1tqLMLqoB7je/YHGuScZ0lXPNBBJreKxY22YG3mQ/aFyAeXMd8LaWqos1+l1LzQxyT0gjgp5JU1LKAdTWPUlQoaw2Y4r85yukpssiairoBV06O0zRSgvIJAFdBpN7A2A7AHDj6ne4fZnxTTNNAlI8c7SztE4Vx5Aqsztbr7pt07YG/aHxfU0iMlNDKDtqqdB8Nb72QkWZrdeQxr7Ns+oqeSOCppKejnWFXjqGaMtIrW5vzDtqva/IEbWwX8d1NKtJUQ+PTxTTxlUEsqqPNYE9wLG97cuV8GHsClqjdMRNFXtBl7yRsRLPOUZwbEKqhtrbi+r+WDngWmhWK/hozixcMOe1+h33vvgJSmMK1FOjRVsIjWaVo30hCLDVGzbsRcDYb9sWWQ/VFGgrKYggFUmbSwvbysAeYP44zVU+7xOz2fXpWcZftS6O/+XkNTi6eKkoo6lItKggsqG1gSBf4b4HOD+JZYcxWh13pNDFInVTe9yFibSGK2NwpPJbYH+Ka2Ux+HV1MSIbfVQhizdgdXur19ccOWOtRVxNW6qenA+oaxVWK20qZLXAsDuN7jEwvq9xeIUVSak9tvFZzfOFa2X6d4YZhlYy2cQldVDUm8Dm9o2PvQvfmDzW/fHNR8HUMbBliUkG4LMSO/Im1u3wxeZ17Wss8J4pyapXBBSNL7dNRYqBfmCtyOmB/hD2ozmsjgiilqqWRlUGZFMyDr9Ymzgd33sOeNJxJJLYIRIO43/wCflgj4YyCQyJMw0opuL8259PT1wYLTp+qv4DH2C4kUziYmJgAmK/PspWpppoH92VGQ36XFgfkbH5YsMavywAeb+EMsgqKKvpKxPr6BJ5oTqIZSFYSJ5TZlDorW3944ouISv0PL9R/7pKRufe8RrYJfahQmizqSSORIFqYGZmkDlG1q0ci+QE78/Q79sBlbAs0cMb19MVhUog0TCykljf6rfc4qnuiqf6l5fgIc2jiM1HRxUUDmWKnkdtkdiVBI1j3VIHmPM79cd2eZRTvQVbeHRB4NJU0t7odQBWRiBqPT1sTgXlmZpopv7QphJCqIjBJRYILLt4Vjt354ssw4nnmjeJ8xpPDkXSyiGQA73vtDe+3P0xncZYt8mZxli3yX1bUwSVdHSS0aSiamhDTEHWAUFvDP2Qtt7dz2xW5DlCRRu0kdGQZ3jWesYsXCHSFjQCwsBzvfpy5co4rqQmgZlSgBQikRSalUADyt4NxsOeObJs6mpY/DizGlC3LANHI2ljzKloTbviNEkrL5I0SUbL5LPOcgp46rM1SJAqUYkQW2RyY7lL+7zPLvj6fRqWCppaD6FHKk0ceuZgTIxcAlkbmoX07Hlj4Jm9O8dU9RXRSVM8PgArHIqBQVILER31eXt2xyUXElRFEIkzOm0qNKkxyFlXsrGG4/h+GC0mrfnw3C0mrfnw3LPIKChiE0TCnMy1LoGrFJV41OlVjb3Q21trm99uWOaF6SB62irlaBWdXhCXkjjOlr2a2sX8tiEPUEYr8nzqalQpHmNMULFtLxyuAx5kaoSQTjq4Zyha+rqBPasJQSNUR+KNBuFsRZe/LTbYdBtZCD1O+xp4eU6dRyTLDg3JaXxzTFIp5r6opAdYlS/NQSVRltewt88NOj4KmNlYLGhvcXBt8hzOFPP7P5KWojnpHJ8ORX0MwDqAQTZrgNy+O+PReV5is8Ydb2PMHmD1GNKL5NN4PvSxaUVSb2AF+9hzx9cS2JiSCYmJiYANJZQilmICqCSTyAG5J9MefKmSbMjPXionjnd5DQIrlfq4hewUdSNtrbnrfDL9tGbvBljJHs1S6wa+QUPfUWPQFQRf8AawrKjioU7f3aOllgoBGiu5Hitf8AxGg3ud73t3GKarlhQ3KKrlhQ3Onjbij+3aWkhp4Wkqo0EszgqqRkgq6ktYbkBuYA2G5vbqyXiyangjy+XK1nq0SwLeHoaHo7tY3A9297bc+mKQ/RdWYU0NTFGKsRywyFrJ1LRsR7u5tbseWNMvipVnSKasFQ0dKVGqRlg8TULRa0szJa5IPpt0xW6svqF50t17eQXP7QWpgBXZTEusEQmAxuHk6IbXC39Df0OBfibKKqs+lVNZTimSKnLQRROmlXBTZwtzqIJJvYm3YY7M3zilghorNTWhqw8kdMxZVFmuRq8zWuDfHDLDFDHmcn06GYVMTGNFe7G7BgWB5MAdIAvzPLlhebNr74iuvUklf28ymybg2SelkqFp5i2lfo4R1XUw9+Qhjqex5BRi94bzaomjBiy+OpVLRu8jpGTIFBJfcWG/PuRvc2x10GexSQ0kkctAhhhRHNSpMsbKLHRbcg89iOfPsKV+bq+W1AEi65K8vpXylkK31aLkhb9De2JjUm2+oRqTbfUP5uKayKGQrktPEqIwZtSM6kA3kQHd1Bsb2I2O+AjKJ5ITTssM0zVsMyujOriZiGRWUblNJN7tv5dtsWdTncZzWoczKYzROgbX5SfC90HlfV074xkef08JyovIoCwTxuwN/DZmOkt254OZO17fbMObO17fbM+WWCXLIljqaHU0jEJIjI+uTYKhAuFIsfX0wc5Z7RavLogajK1jpxbW8EiF1JtvIoPPfrp54BaF4cuMBmrhUWqg/hRHWgWxBle4uG35D/ADxtKIaRK+Vq2KoFTG6RxoxZmLG4aQHYFR/r8sTzZfU8k82X1PIeS+0yvkXxjlKNT21gGVfF8P8AW0+9y393DF4QraeekjnpgVjmGsA8weRB9QQR8sJKjr6aSFGqpqOWMQhfGUvHVABbaNK3uRy96xJ5d2X7Edf9jwa+V5NHL3NZte3W98WUpyle5ZSnKV7h5iYmJi4uJiYmJgAEvaXwfLmVIsULojpKsgWS/hvpuNL6bm29+R5YXP6Gsy+6yf8ALN/Tw88TEOKe4rinuIw+xrMvu8n/ACzf08VkHs2zF6iWAUuWjwgpMpRxGSwuFQ21Me/l2649CnGMLoiRoiI0exrMvusn/LN/wYz+hnMvusn/ACzf08PLGcGiIaIiM/QzmX3WT/lm/p4n6Gcy+6yf8s39PDzxMGiIaIiM/QzmX3WT/lm/p4n6Gcy+6yf8s39PDzxMGiIaIiM/QzmX3WT/AJZv6eJ+hnMvusn/ACzf08PPEwaIhoiIz9DOZfdZP+Wb+nhjezTg+XLaRopnR3eVpCsd/DTVbyR6rG21+Q54LcTDKKWxKilsTExMTEjH/9k="/>
          <p:cNvSpPr>
            <a:spLocks noChangeAspect="1" noChangeArrowheads="1"/>
          </p:cNvSpPr>
          <p:nvPr/>
        </p:nvSpPr>
        <p:spPr bwMode="auto">
          <a:xfrm>
            <a:off x="63500" y="-711200"/>
            <a:ext cx="1371600" cy="1457325"/>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5060" name="AutoShape 4" descr="data:image/jpeg;base64,/9j/4AAQSkZJRgABAQAAAQABAAD/2wCEAAkGBhIRERQUEhQVFBUVFxsZFxUXGB0eHBwYIh4ZHR0bGB0aHygeGRwlHhgdHy8hIycpLS0tFh4zNTAqNSYrLCkBCQoKDgwOGg8PGiwkHSQqKiksLywwNS0sNC40KiwsLCkqLCk1LjUqLCw1LC8sKTUpKSwpLSwpLCwsKSwsLCkpKf/AABEIAJkAkAMBIgACEQEDEQH/xAAcAAACAgMBAQAAAAAAAAAAAAAGBwAFAQIECAP/xABHEAACAQIEBAMEBgcGAgsAAAABAgMEEQAFEiEGMUFREyJhBzJxgRQjQlORkhdSYoLB0dMVJDOhseHS8BYmQ0Ryg5OissLD/8QAGgEAAgMBAQAAAAAAAAAAAAAAAAIBAwQFBv/EADERAAIBAwIDCAECBwEAAAAAAAABAgMRIRIxBBNxBUFRYYGxwfDRMlIVIiORwuHxFP/aAAwDAQACEQMRAD8AeOJiYmACYxfELYXPG/tlpqMmGlAq6nlpUnQp/aZfeP7K7+owAHeaZrDTRNLPIscai7MxsP8Ac9gNzhZVntOr8wZ0ySmMiJ71RKLC/ZQxC/mJPoMU/wD0UqKxlqs/nZVuTFRJsbEXtYH6sHlb3jbcjF1NxMyRrFSIKWFRYJHYHpzNtifmfU4thSlIi5Qye1nO8vfTmFGrKNy2gpt+y6Xj/wAjgyyH235ZU6VZ2p3ba0wst/8Axi629Tb5YqIOK6tOUzEftWP+oxw1dPl1R/j5fDf9eAmI/gv8++GdCSC6HHT1KOoZGDKeTKQR+I2x9NWEdRcLRQMWy7M6miub+DKmpL9rqbcvtEMdsElHxLnVKG8emhzKNd/FpZAHt3MdjqI7aQfU4qcWt0SM7EwI5N7T6GchHdqaYj/BqV8JvkW8p+R3wViUHCgb4mMA4zgAmJiYmACYmJiYAIcDnF3HtJlqaqh/MR5YlsZG+C3Fh6mwwt/aB7bZlmeky9POrGNpSNTawSCI15HlzOA/J+E2lfx8wZ5pCQfDdiR3+ta+o7n3Ft8bbFowctgLrMuLczz4usJFHQg6XdjZSOzva8jn7tP9zY5Hl9Ll4/uiFprWaqlUa/hGh2iHrufXGzy3sBZVX3VUAKo7KBYD5AX7Y0xshQSy8itm80zOxZiWY8yTc/j0xpjkzDMlh0jS7u5skcalnY+gHMfLtjaConax+h1YHrF/DYj5jE1OIo0sTkl1aXuQot7I1ObQiXwjInifqX3+F+V7dMdeKvg2qo5I6ikr/wC61LTmcSzBV0sLaQCxHIc1JFwTbBBn3DVXCrSwyUs0Srrvd0JQC5sTqTvbzHnjIu06CbVR6bPvxfwt4+g/Ll3HHjKOVNxsRyI2t8LY5svrRNEki7BxcDt6Y6MdLcrO855MV0OwlT9SVVkH4OD+PPfGcor46c/VJJTi97U8rBP/AEZdcZ+SjFfiYR04PdE3DrKeOrG0rhl6MyaHA7OULRs3qPD26YKcuzZJgdDK1uelgfxsdsIDO+KI6cbG7b2A6/DFz7HaCqrqr6ZOSsEAIjUeVXl5fvBRzv1K4yVYQjs8jIemJjAxnGckmJiYmADy5xn7O8zoJHqnGtWcsZ4CTZmNzqB86czudvXfGmQ8eg2Sp2PSRR/8l/iMeo3T1wvuMPYzQ12p4h9GmO+uMXQn9qP3T8Vsfjh4TcdiLAfFKGUMpBB5EG4PwP8ADHHms8pMcFPbx530Jf7IG7P8h1wG5pSVuSVJhdlYEBrA3R1uQCOqnbsDgj4Z4pWSeoqACpgoJCo5lXLAXU/Ej5HE8Xxjp8PKcF/N3dXhEwjeVmXlTm1DlTldT1lfoKhiL6SRsu20a73sLtY7ntRQ8U55a4mRr9DGh/A6OWJkGSIAZJD4krElnJ5sTue+/wDLBAo7bYycP2LRs5cT/Um93Kz/ALX2Q8qz2jhApU8SZzIymVImKG6s8EJ0m9/KSpI33x86hcxrCRU1UjKTvGlwu/MECygfI/DBccQY3U+zeFptONNK3kit1JPdnDk9D4KabaR0Uch6/HHdiYq81z9IlvqAt1PfsO5xv2Qh3z1KoLsf+f5YCuIeNOaREHueg+HRvntijzviZ5yQCQh6dT8cdHBXBk2Z1KQxbD3pZOiJexPqew6nGSpX7ojJFhwBwTJmtQWkYrTx7zzE9OekE7ajb90b/H1Bk9NDDCiQhUiUAIF93T0sRsb99739cJv2tcOR0kOXUUA0wAzO633dlEQDOftMdbb2/wBMU1Hx3LBlUNDQsVlvIZ5eXhqWayLcHzEb6hyHqdsLqRTd2bIcJVqRjKEb6m0vTc9F6sZwsPYNmU8tHOs5d/DnIWR2LXuoJAJudtj+9hn4czNNOzJiYmJgIFl7Wfar/Z6/R6cXqnUHUR5Y1P2t/eY72tsOvbANwzwPmecQrUSZn9W5sR4ruwI5hkBAVuWxPbDm4u4LpcyiMdQgLAEJINnQnqp7eh2OE5wjLNkGcfQ6iTVT1FhqHunV/hyWPum/lI9T6YARR8Zey401ZS0lPI08s6FizqFF9TAtYe6oUXNyeRPWwvc24UgopHpYQ2uoy6W7FidcqMrk2v5bhG2Hptgx4hT/AKyZYDy8CX/9cfTjOj89FKigzR1SIvqr6g6k9tIv+7iviIauGqNbpXXpn4GWJITVPxHJFp8dGXUAVkHIg23I67c7fhgmy/iAOLhhIPQ7/h/tizouHYp6WewEkMNTMig9EDeXwz+zqsD2AwCZ1wfNTEy07FkG+3vqPX9Yeox0KdSTgp2umk/MrazYPIK1H5HfqDzxtPUKgux+WFtl3FrL5ZRq/aHP598b5zxWW8sJPq55/IdPjiznwtcixfZ/xaqAqPMeiA8vVj/DAHW5i8ranNz0HQegGPixJPcnFtl3DMkli3kX15n4DGaU5VXZDWsU98NH2TZnXUdPPUU0KVERkUSxG4kOlTvGRttr3uDfAdm/C/hrqiJZQLsDa49dumGF7PK4UuSzz8iHkYHrrCqqW/et+AxVODhuNFJnDxvx7HmdTTNGkkZjjkWRHA2YkWsRseXpisy/KpZ3WGnQtK52tyF+bv8AqqOpOO3hTh2WcOw0tIgEjCQtaRy19LMu63Abf4YIqaOOSZhTvLldeoIaP7L79FtplS4vdfidsc/l86evu9z1C4v+G8P/AOdZqPN/23tjr39Ro8DcLLl1HHThtZF2d7W1OTcn+A9AMEOFfTe0usoQFzSn1JyFXTeZf/MjvdD67DfYYO8g4mpq2MSU0ySKRcgEal9GXmp+ONx5d37y1xMTEwEGDhae3Dg81dEJ4l+tpdTbWuYjbWPW1gwHobc8MzHznjDAhhcEEEdweYwAef5ePyTlGZSIZBTh6eosdxJbn8WTzi/OzDpi/wCPc2mqno4srcPJIGqllFhaMBlBu3unzMN9+nPFFwpkMKZjXZNVLeKVi8RuQQ6XZGQ9CY2/9lupx9ODcqbLUzWeG9SYCaaKw3NjqdrX5Da4HY4p4iry6M3ja2dr7JPqxoq7Rd+zRvEyloymho2ljcdS3Mlr7g72N+2LLKctWopbXsyMbN/nb4YXXBPtN+hxy/SYpJBPM8hmXb6xguoEGynobA/awe8A53FOZBE6tcA6R735SNXL0x1aM7xSe5U1kCeKeBVkZjbwphz/AFW+I/iMBcfBlRqIkAjUG2om9/hbHoXiOjjaIuxAZR5W/wDqf5YA8wjvGe43GGlSjJ3C4K5bkkcA2Gpv1m5/LtixvjF8U/EeamFFCGzNy+A5n+GGdoINzfiaq0U7d3so+HX/AExWCqrYcvVCpNJM4dWtcBlO4DD3ST0bnbbFZm2dmcJcadPO3It3w1+C6tkooKethU08yWimsDGdRJEcm3kfVyPU2F8Ya01OWCyCLL2WxsaIytzmkZht9kWUdPS+CPNsggrI/CnW4uNDrs8bdGjbmD6cj1HYUo1GTTaHc/QZ2Ohj/wBjJz0ueZU2O9uY9MMLJWVpUOxBF1INwe1iNiPXGdJLCNM5uo3KeXuwQXMKzIyFr4zWUZIVKxB9YgO2mVL7/wC/NtgO6o9n+XZkFrMsn+iyk3E1MbAte/1ke2lvTynvfB3n1ZFFTTSThWiSNmdWsQVAJIN9jflb1wleF0/s3KpayLy1OYERQKD5VLt5dI7qt2v6gYczbljk/tjlpKn6HWmKqCvoNVBcH3rXdSArHvpt8zvh1LjzrxxwXTUWXJIF/vCNGGlDHzN9u45b8/kcegssqDJDG55uisfiQD/HADVjpxMTEwECT9tGWy0uY0WY06Fn1qhAubyKQUUgb+ddS9zpOC7hbgNosueGodhNO7yymJtJDPa6K1r9LE+pxz8WZ3TrmkHjEs0JRIIrixnmveUg/dxgWPd8XGdcTRwo8s0gRI9Osi5035XCgm56bY4vanH0qK5Li5SlayXX1yvexdSpuWdgR4OpEpJp8qqEjkhINRT6l1FkZirB77altzsOR74EIeA2zENU5ZFHThZWRJPpDpcrYH6vQdJN9rOPhgrra2KbNqGSJtQkpZm5HdNtJN+51dOmO7P+JamjMENDBHLLUPJ5GFh5FBO4KgE36nffGvs+tOrw8Jz/AFWz1TsNOKu/ABM74mzKhKQZnH4iD3Zl+366x5ZCBtvZu+K7N+PYPDIi1OzdxYD4nv6C/wAcMKo4IzSujjiraxWgmZZZk8ILJGbX8OIkcrkLvuNJ9Q1LnfsAiA1U9RIo7SKGsPiukn18uOpGvJKxS6fgK1OKZvEDMfKOaDlb/W+OPNswM8pfpyUdhg1pfYxVmUrJJEsfPxASx+SWBv6G2C2k9nuXZdE00yvUaBcsyF/msai1vU3A7jCOo2rNgoMAeCfZvNXESPeOC9tf2n7iMdfU8hh1nKoFpvAYDwQmghj9iw5nbe9iDtY7i2F7mfH5r0ejoaZtLLp8Rm06FuLMAlwovtucVlRSVSwtTzZrEFZQGidwbDsCTqA9Bb4YqcktzTToyavFY8f+h09CKpZ8tqSzsqBo5T7zoTZHJ6yI2zd/S+A7g/iuqyiokp6pGaKnktIBu0dz7yDkYzzt6g4uMkziqVYWePXPRK0yTq+oVEFwJYrr9rQQ46kx7jF77S8pVkjzOmUShUCzqBtNSsOZ7kAj5fDEpplU4uOGrMsfbJm/iZI0lO6tFK0YZlN7xluQI66gAfnhb5ZmdX9Iy2hrFRYopUlicD3ho8o1A2Ychtbfnjhz6GampZFppGkoKkKShJIjbUrBlA5bi1/iDyGCKi9oOX/QIWlUPNTqgSJ183iBbakPIKbX1cxffpiSuJYe0OpSWaiom3EsyvLbmI1NjYd/e/Ke+HTTSqyKUsVIBW3K3S3yx5+4fgqauqOYVICXTTFHbkuwBAO9rHmedycM7hDNmSURMfI97A9G5/54kJO7DnGCMZxg4BRG8bcOSwvX5rUL5xURrSxk3AVXjAkax6hQAOlzfe2Bt2cVhy+ucu09THJO3IajEQENt9mdR+5tj0dWZfHMAJEVwGVgGAI1KQQbHqCLjthS+2/giIQSZhEG8cSxmRgTYJbQLDkLEK1+e5xXOlCbUpLP+7jKTQLezzLahMwpxVXQrDLHTqy++oY6lHa2pjvzGHlRUWgXO7c7/wAuo9cJvivP2rKfL0po9dZKgqVlEioIipZXVSxAPmVrgnoOeL8e0POEQGTLoDZbswqYxew3IGs/gL4huMcYRPOhHEmGfFHGFPQQPNKdWhlXw1tqLMLqoB7je/YHGuScZ0lXPNBBJreKxY22YG3mQ/aFyAeXMd8LaWqos1+l1LzQxyT0gjgp5JU1LKAdTWPUlQoaw2Y4r85yukpssiairoBV06O0zRSgvIJAFdBpN7A2A7AHDj6ne4fZnxTTNNAlI8c7SztE4Vx5Aqsztbr7pt07YG/aHxfU0iMlNDKDtqqdB8Nb72QkWZrdeQxr7Ns+oqeSOCppKejnWFXjqGaMtIrW5vzDtqva/IEbWwX8d1NKtJUQ+PTxTTxlUEsqqPNYE9wLG97cuV8GHsClqjdMRNFXtBl7yRsRLPOUZwbEKqhtrbi+r+WDngWmhWK/hozixcMOe1+h33vvgJSmMK1FOjRVsIjWaVo30hCLDVGzbsRcDYb9sWWQ/VFGgrKYggFUmbSwvbysAeYP44zVU+7xOz2fXpWcZftS6O/+XkNTi6eKkoo6lItKggsqG1gSBf4b4HOD+JZYcxWh13pNDFInVTe9yFibSGK2NwpPJbYH+Ka2Ux+HV1MSIbfVQhizdgdXur19ccOWOtRVxNW6qenA+oaxVWK20qZLXAsDuN7jEwvq9xeIUVSak9tvFZzfOFa2X6d4YZhlYy2cQldVDUm8Dm9o2PvQvfmDzW/fHNR8HUMbBliUkG4LMSO/Im1u3wxeZ17Wss8J4pyapXBBSNL7dNRYqBfmCtyOmB/hD2ozmsjgiilqqWRlUGZFMyDr9Ymzgd33sOeNJxJJLYIRIO43/wCflgj4YyCQyJMw0opuL8259PT1wYLTp+qv4DH2C4kUziYmJgAmK/PspWpppoH92VGQ36XFgfkbH5YsMavywAeb+EMsgqKKvpKxPr6BJ5oTqIZSFYSJ5TZlDorW3944ouISv0PL9R/7pKRufe8RrYJfahQmizqSSORIFqYGZmkDlG1q0ci+QE78/Q79sBlbAs0cMb19MVhUog0TCykljf6rfc4qnuiqf6l5fgIc2jiM1HRxUUDmWKnkdtkdiVBI1j3VIHmPM79cd2eZRTvQVbeHRB4NJU0t7odQBWRiBqPT1sTgXlmZpopv7QphJCqIjBJRYILLt4Vjt354ssw4nnmjeJ8xpPDkXSyiGQA73vtDe+3P0xncZYt8mZxli3yX1bUwSVdHSS0aSiamhDTEHWAUFvDP2Qtt7dz2xW5DlCRRu0kdGQZ3jWesYsXCHSFjQCwsBzvfpy5co4rqQmgZlSgBQikRSalUADyt4NxsOeObJs6mpY/DizGlC3LANHI2ljzKloTbviNEkrL5I0SUbL5LPOcgp46rM1SJAqUYkQW2RyY7lL+7zPLvj6fRqWCppaD6FHKk0ceuZgTIxcAlkbmoX07Hlj4Jm9O8dU9RXRSVM8PgArHIqBQVILER31eXt2xyUXElRFEIkzOm0qNKkxyFlXsrGG4/h+GC0mrfnw3C0mrfnw3LPIKChiE0TCnMy1LoGrFJV41OlVjb3Q21trm99uWOaF6SB62irlaBWdXhCXkjjOlr2a2sX8tiEPUEYr8nzqalQpHmNMULFtLxyuAx5kaoSQTjq4Zyha+rqBPasJQSNUR+KNBuFsRZe/LTbYdBtZCD1O+xp4eU6dRyTLDg3JaXxzTFIp5r6opAdYlS/NQSVRltewt88NOj4KmNlYLGhvcXBt8hzOFPP7P5KWojnpHJ8ORX0MwDqAQTZrgNy+O+PReV5is8Ydb2PMHmD1GNKL5NN4PvSxaUVSb2AF+9hzx9cS2JiSCYmJiYANJZQilmICqCSTyAG5J9MefKmSbMjPXionjnd5DQIrlfq4hewUdSNtrbnrfDL9tGbvBljJHs1S6wa+QUPfUWPQFQRf8AawrKjioU7f3aOllgoBGiu5Hitf8AxGg3ud73t3GKarlhQ3KKrlhQ3Onjbij+3aWkhp4Wkqo0EszgqqRkgq6ktYbkBuYA2G5vbqyXiyangjy+XK1nq0SwLeHoaHo7tY3A9297bc+mKQ/RdWYU0NTFGKsRywyFrJ1LRsR7u5tbseWNMvipVnSKasFQ0dKVGqRlg8TULRa0szJa5IPpt0xW6svqF50t17eQXP7QWpgBXZTEusEQmAxuHk6IbXC39Df0OBfibKKqs+lVNZTimSKnLQRROmlXBTZwtzqIJJvYm3YY7M3zilghorNTWhqw8kdMxZVFmuRq8zWuDfHDLDFDHmcn06GYVMTGNFe7G7BgWB5MAdIAvzPLlhebNr74iuvUklf28ymybg2SelkqFp5i2lfo4R1XUw9+Qhjqex5BRi94bzaomjBiy+OpVLRu8jpGTIFBJfcWG/PuRvc2x10GexSQ0kkctAhhhRHNSpMsbKLHRbcg89iOfPsKV+bq+W1AEi65K8vpXylkK31aLkhb9De2JjUm2+oRqTbfUP5uKayKGQrktPEqIwZtSM6kA3kQHd1Bsb2I2O+AjKJ5ITTssM0zVsMyujOriZiGRWUblNJN7tv5dtsWdTncZzWoczKYzROgbX5SfC90HlfV074xkef08JyovIoCwTxuwN/DZmOkt254OZO17fbMObO17fbM+WWCXLIljqaHU0jEJIjI+uTYKhAuFIsfX0wc5Z7RavLogajK1jpxbW8EiF1JtvIoPPfrp54BaF4cuMBmrhUWqg/hRHWgWxBle4uG35D/ADxtKIaRK+Vq2KoFTG6RxoxZmLG4aQHYFR/r8sTzZfU8k82X1PIeS+0yvkXxjlKNT21gGVfF8P8AW0+9y393DF4QraeekjnpgVjmGsA8weRB9QQR8sJKjr6aSFGqpqOWMQhfGUvHVABbaNK3uRy96xJ5d2X7Edf9jwa+V5NHL3NZte3W98WUpyle5ZSnKV7h5iYmJi4uJiYmJgAEvaXwfLmVIsULojpKsgWS/hvpuNL6bm29+R5YXP6Gsy+6yf8ALN/Tw88TEOKe4rinuIw+xrMvu8n/ACzf08VkHs2zF6iWAUuWjwgpMpRxGSwuFQ21Me/l2649CnGMLoiRoiI0exrMvusn/LN/wYz+hnMvusn/ACzf08PLGcGiIaIiM/QzmX3WT/lm/p4n6Gcy+6yf8s39PDzxMGiIaIiM/QzmX3WT/lm/p4n6Gcy+6yf8s39PDzxMGiIaIiM/QzmX3WT/AJZv6eJ+hnMvusn/ACzf08PPEwaIhoiIz9DOZfdZP+Wb+nhjezTg+XLaRopnR3eVpCsd/DTVbyR6rG21+Q54LcTDKKWxKilsTExMTEjH/9k="/>
          <p:cNvSpPr>
            <a:spLocks noChangeAspect="1" noChangeArrowheads="1"/>
          </p:cNvSpPr>
          <p:nvPr/>
        </p:nvSpPr>
        <p:spPr bwMode="auto">
          <a:xfrm>
            <a:off x="63500" y="-711200"/>
            <a:ext cx="1371600" cy="1457325"/>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5062" name="AutoShape 6" descr="data:image/jpeg;base64,/9j/4AAQSkZJRgABAQAAAQABAAD/2wCEAAkGBhIRERQUEhQVFBUVFxsZFxUXGB0eHBwYIh4ZHR0bGB0aHygeGRwlHhgdHy8hIycpLS0tFh4zNTAqNSYrLCkBCQoKDgwOGg8PGiwkHSQqKiksLywwNS0sNC40KiwsLCkqLCk1LjUqLCw1LC8sKTUpKSwpLSwpLCwsKSwsLCkpKf/AABEIAJkAkAMBIgACEQEDEQH/xAAcAAACAgMBAQAAAAAAAAAAAAAGBwAFAQIECAP/xABHEAACAQIEBAMEBgcGAgsAAAABAgMEEQAFEiEGMUFREyJhBzJxgRQjQlORkhdSYoLB0dMVJDOhseHS8BYmQ0Ryg5OissLD/8QAGgEAAgMBAQAAAAAAAAAAAAAAAAIBAwQFBv/EADERAAIBAwIDCAECBwEAAAAAAAABAgMRIRIxBBNxBUFRYYGxwfDRMlIVIiORwuHxFP/aAAwDAQACEQMRAD8AeOJiYmACYxfELYXPG/tlpqMmGlAq6nlpUnQp/aZfeP7K7+owAHeaZrDTRNLPIscai7MxsP8Ac9gNzhZVntOr8wZ0ySmMiJ71RKLC/ZQxC/mJPoMU/wD0UqKxlqs/nZVuTFRJsbEXtYH6sHlb3jbcjF1NxMyRrFSIKWFRYJHYHpzNtifmfU4thSlIi5Qye1nO8vfTmFGrKNy2gpt+y6Xj/wAjgyyH235ZU6VZ2p3ba0wst/8Axi629Tb5YqIOK6tOUzEftWP+oxw1dPl1R/j5fDf9eAmI/gv8++GdCSC6HHT1KOoZGDKeTKQR+I2x9NWEdRcLRQMWy7M6miub+DKmpL9rqbcvtEMdsElHxLnVKG8emhzKNd/FpZAHt3MdjqI7aQfU4qcWt0SM7EwI5N7T6GchHdqaYj/BqV8JvkW8p+R3wViUHCgb4mMA4zgAmJiYmACYmJiYAIcDnF3HtJlqaqh/MR5YlsZG+C3Fh6mwwt/aB7bZlmeky9POrGNpSNTawSCI15HlzOA/J+E2lfx8wZ5pCQfDdiR3+ta+o7n3Ft8bbFowctgLrMuLczz4usJFHQg6XdjZSOzva8jn7tP9zY5Hl9Ll4/uiFprWaqlUa/hGh2iHrufXGzy3sBZVX3VUAKo7KBYD5AX7Y0xshQSy8itm80zOxZiWY8yTc/j0xpjkzDMlh0jS7u5skcalnY+gHMfLtjaConax+h1YHrF/DYj5jE1OIo0sTkl1aXuQot7I1ObQiXwjInifqX3+F+V7dMdeKvg2qo5I6ikr/wC61LTmcSzBV0sLaQCxHIc1JFwTbBBn3DVXCrSwyUs0Srrvd0JQC5sTqTvbzHnjIu06CbVR6bPvxfwt4+g/Ll3HHjKOVNxsRyI2t8LY5svrRNEki7BxcDt6Y6MdLcrO855MV0OwlT9SVVkH4OD+PPfGcor46c/VJJTi97U8rBP/AEZdcZ+SjFfiYR04PdE3DrKeOrG0rhl6MyaHA7OULRs3qPD26YKcuzZJgdDK1uelgfxsdsIDO+KI6cbG7b2A6/DFz7HaCqrqr6ZOSsEAIjUeVXl5fvBRzv1K4yVYQjs8jIemJjAxnGckmJiYmADy5xn7O8zoJHqnGtWcsZ4CTZmNzqB86czudvXfGmQ8eg2Sp2PSRR/8l/iMeo3T1wvuMPYzQ12p4h9GmO+uMXQn9qP3T8Vsfjh4TcdiLAfFKGUMpBB5EG4PwP8ADHHms8pMcFPbx530Jf7IG7P8h1wG5pSVuSVJhdlYEBrA3R1uQCOqnbsDgj4Z4pWSeoqACpgoJCo5lXLAXU/Ej5HE8Xxjp8PKcF/N3dXhEwjeVmXlTm1DlTldT1lfoKhiL6SRsu20a73sLtY7ntRQ8U55a4mRr9DGh/A6OWJkGSIAZJD4krElnJ5sTue+/wDLBAo7bYycP2LRs5cT/Um93Kz/ALX2Q8qz2jhApU8SZzIymVImKG6s8EJ0m9/KSpI33x86hcxrCRU1UjKTvGlwu/MECygfI/DBccQY3U+zeFptONNK3kit1JPdnDk9D4KabaR0Uch6/HHdiYq81z9IlvqAt1PfsO5xv2Qh3z1KoLsf+f5YCuIeNOaREHueg+HRvntijzviZ5yQCQh6dT8cdHBXBk2Z1KQxbD3pZOiJexPqew6nGSpX7ojJFhwBwTJmtQWkYrTx7zzE9OekE7ajb90b/H1Bk9NDDCiQhUiUAIF93T0sRsb99739cJv2tcOR0kOXUUA0wAzO633dlEQDOftMdbb2/wBMU1Hx3LBlUNDQsVlvIZ5eXhqWayLcHzEb6hyHqdsLqRTd2bIcJVqRjKEb6m0vTc9F6sZwsPYNmU8tHOs5d/DnIWR2LXuoJAJudtj+9hn4czNNOzJiYmJgIFl7Wfar/Z6/R6cXqnUHUR5Y1P2t/eY72tsOvbANwzwPmecQrUSZn9W5sR4ruwI5hkBAVuWxPbDm4u4LpcyiMdQgLAEJINnQnqp7eh2OE5wjLNkGcfQ6iTVT1FhqHunV/hyWPum/lI9T6YARR8Zey401ZS0lPI08s6FizqFF9TAtYe6oUXNyeRPWwvc24UgopHpYQ2uoy6W7FidcqMrk2v5bhG2Hptgx4hT/AKyZYDy8CX/9cfTjOj89FKigzR1SIvqr6g6k9tIv+7iviIauGqNbpXXpn4GWJITVPxHJFp8dGXUAVkHIg23I67c7fhgmy/iAOLhhIPQ7/h/tizouHYp6WewEkMNTMig9EDeXwz+zqsD2AwCZ1wfNTEy07FkG+3vqPX9Yeox0KdSTgp2umk/MrazYPIK1H5HfqDzxtPUKgux+WFtl3FrL5ZRq/aHP598b5zxWW8sJPq55/IdPjiznwtcixfZ/xaqAqPMeiA8vVj/DAHW5i8ranNz0HQegGPixJPcnFtl3DMkli3kX15n4DGaU5VXZDWsU98NH2TZnXUdPPUU0KVERkUSxG4kOlTvGRttr3uDfAdm/C/hrqiJZQLsDa49dumGF7PK4UuSzz8iHkYHrrCqqW/et+AxVODhuNFJnDxvx7HmdTTNGkkZjjkWRHA2YkWsRseXpisy/KpZ3WGnQtK52tyF+bv8AqqOpOO3hTh2WcOw0tIgEjCQtaRy19LMu63Abf4YIqaOOSZhTvLldeoIaP7L79FtplS4vdfidsc/l86evu9z1C4v+G8P/AOdZqPN/23tjr39Ro8DcLLl1HHThtZF2d7W1OTcn+A9AMEOFfTe0usoQFzSn1JyFXTeZf/MjvdD67DfYYO8g4mpq2MSU0ySKRcgEal9GXmp+ONx5d37y1xMTEwEGDhae3Dg81dEJ4l+tpdTbWuYjbWPW1gwHobc8MzHznjDAhhcEEEdweYwAef5ePyTlGZSIZBTh6eosdxJbn8WTzi/OzDpi/wCPc2mqno4srcPJIGqllFhaMBlBu3unzMN9+nPFFwpkMKZjXZNVLeKVi8RuQQ6XZGQ9CY2/9lupx9ODcqbLUzWeG9SYCaaKw3NjqdrX5Da4HY4p4iry6M3ja2dr7JPqxoq7Rd+zRvEyloymho2ljcdS3Mlr7g72N+2LLKctWopbXsyMbN/nb4YXXBPtN+hxy/SYpJBPM8hmXb6xguoEGynobA/awe8A53FOZBE6tcA6R735SNXL0x1aM7xSe5U1kCeKeBVkZjbwphz/AFW+I/iMBcfBlRqIkAjUG2om9/hbHoXiOjjaIuxAZR5W/wDqf5YA8wjvGe43GGlSjJ3C4K5bkkcA2Gpv1m5/LtixvjF8U/EeamFFCGzNy+A5n+GGdoINzfiaq0U7d3so+HX/AExWCqrYcvVCpNJM4dWtcBlO4DD3ST0bnbbFZm2dmcJcadPO3It3w1+C6tkooKethU08yWimsDGdRJEcm3kfVyPU2F8Ya01OWCyCLL2WxsaIytzmkZht9kWUdPS+CPNsggrI/CnW4uNDrs8bdGjbmD6cj1HYUo1GTTaHc/QZ2Ohj/wBjJz0ueZU2O9uY9MMLJWVpUOxBF1INwe1iNiPXGdJLCNM5uo3KeXuwQXMKzIyFr4zWUZIVKxB9YgO2mVL7/wC/NtgO6o9n+XZkFrMsn+iyk3E1MbAte/1ke2lvTynvfB3n1ZFFTTSThWiSNmdWsQVAJIN9jflb1wleF0/s3KpayLy1OYERQKD5VLt5dI7qt2v6gYczbljk/tjlpKn6HWmKqCvoNVBcH3rXdSArHvpt8zvh1LjzrxxwXTUWXJIF/vCNGGlDHzN9u45b8/kcegssqDJDG55uisfiQD/HADVjpxMTEwECT9tGWy0uY0WY06Fn1qhAubyKQUUgb+ddS9zpOC7hbgNosueGodhNO7yymJtJDPa6K1r9LE+pxz8WZ3TrmkHjEs0JRIIrixnmveUg/dxgWPd8XGdcTRwo8s0gRI9Osi5035XCgm56bY4vanH0qK5Li5SlayXX1yvexdSpuWdgR4OpEpJp8qqEjkhINRT6l1FkZirB77altzsOR74EIeA2zENU5ZFHThZWRJPpDpcrYH6vQdJN9rOPhgrra2KbNqGSJtQkpZm5HdNtJN+51dOmO7P+JamjMENDBHLLUPJ5GFh5FBO4KgE36nffGvs+tOrw8Jz/AFWz1TsNOKu/ABM74mzKhKQZnH4iD3Zl+366x5ZCBtvZu+K7N+PYPDIi1OzdxYD4nv6C/wAcMKo4IzSujjiraxWgmZZZk8ILJGbX8OIkcrkLvuNJ9Q1LnfsAiA1U9RIo7SKGsPiukn18uOpGvJKxS6fgK1OKZvEDMfKOaDlb/W+OPNswM8pfpyUdhg1pfYxVmUrJJEsfPxASx+SWBv6G2C2k9nuXZdE00yvUaBcsyF/msai1vU3A7jCOo2rNgoMAeCfZvNXESPeOC9tf2n7iMdfU8hh1nKoFpvAYDwQmghj9iw5nbe9iDtY7i2F7mfH5r0ejoaZtLLp8Rm06FuLMAlwovtucVlRSVSwtTzZrEFZQGidwbDsCTqA9Bb4YqcktzTToyavFY8f+h09CKpZ8tqSzsqBo5T7zoTZHJ6yI2zd/S+A7g/iuqyiokp6pGaKnktIBu0dz7yDkYzzt6g4uMkziqVYWePXPRK0yTq+oVEFwJYrr9rQQ46kx7jF77S8pVkjzOmUShUCzqBtNSsOZ7kAj5fDEpplU4uOGrMsfbJm/iZI0lO6tFK0YZlN7xluQI66gAfnhb5ZmdX9Iy2hrFRYopUlicD3ho8o1A2Ychtbfnjhz6GampZFppGkoKkKShJIjbUrBlA5bi1/iDyGCKi9oOX/QIWlUPNTqgSJ183iBbakPIKbX1cxffpiSuJYe0OpSWaiom3EsyvLbmI1NjYd/e/Ke+HTTSqyKUsVIBW3K3S3yx5+4fgqauqOYVICXTTFHbkuwBAO9rHmedycM7hDNmSURMfI97A9G5/54kJO7DnGCMZxg4BRG8bcOSwvX5rUL5xURrSxk3AVXjAkax6hQAOlzfe2Bt2cVhy+ucu09THJO3IajEQENt9mdR+5tj0dWZfHMAJEVwGVgGAI1KQQbHqCLjthS+2/giIQSZhEG8cSxmRgTYJbQLDkLEK1+e5xXOlCbUpLP+7jKTQLezzLahMwpxVXQrDLHTqy++oY6lHa2pjvzGHlRUWgXO7c7/wAuo9cJvivP2rKfL0po9dZKgqVlEioIipZXVSxAPmVrgnoOeL8e0POEQGTLoDZbswqYxew3IGs/gL4huMcYRPOhHEmGfFHGFPQQPNKdWhlXw1tqLMLqoB7je/YHGuScZ0lXPNBBJreKxY22YG3mQ/aFyAeXMd8LaWqos1+l1LzQxyT0gjgp5JU1LKAdTWPUlQoaw2Y4r85yukpssiairoBV06O0zRSgvIJAFdBpN7A2A7AHDj6ne4fZnxTTNNAlI8c7SztE4Vx5Aqsztbr7pt07YG/aHxfU0iMlNDKDtqqdB8Nb72QkWZrdeQxr7Ns+oqeSOCppKejnWFXjqGaMtIrW5vzDtqva/IEbWwX8d1NKtJUQ+PTxTTxlUEsqqPNYE9wLG97cuV8GHsClqjdMRNFXtBl7yRsRLPOUZwbEKqhtrbi+r+WDngWmhWK/hozixcMOe1+h33vvgJSmMK1FOjRVsIjWaVo30hCLDVGzbsRcDYb9sWWQ/VFGgrKYggFUmbSwvbysAeYP44zVU+7xOz2fXpWcZftS6O/+XkNTi6eKkoo6lItKggsqG1gSBf4b4HOD+JZYcxWh13pNDFInVTe9yFibSGK2NwpPJbYH+Ka2Ux+HV1MSIbfVQhizdgdXur19ccOWOtRVxNW6qenA+oaxVWK20qZLXAsDuN7jEwvq9xeIUVSak9tvFZzfOFa2X6d4YZhlYy2cQldVDUm8Dm9o2PvQvfmDzW/fHNR8HUMbBliUkG4LMSO/Im1u3wxeZ17Wss8J4pyapXBBSNL7dNRYqBfmCtyOmB/hD2ozmsjgiilqqWRlUGZFMyDr9Ymzgd33sOeNJxJJLYIRIO43/wCflgj4YyCQyJMw0opuL8259PT1wYLTp+qv4DH2C4kUziYmJgAmK/PspWpppoH92VGQ36XFgfkbH5YsMavywAeb+EMsgqKKvpKxPr6BJ5oTqIZSFYSJ5TZlDorW3944ouISv0PL9R/7pKRufe8RrYJfahQmizqSSORIFqYGZmkDlG1q0ci+QE78/Q79sBlbAs0cMb19MVhUog0TCykljf6rfc4qnuiqf6l5fgIc2jiM1HRxUUDmWKnkdtkdiVBI1j3VIHmPM79cd2eZRTvQVbeHRB4NJU0t7odQBWRiBqPT1sTgXlmZpopv7QphJCqIjBJRYILLt4Vjt354ssw4nnmjeJ8xpPDkXSyiGQA73vtDe+3P0xncZYt8mZxli3yX1bUwSVdHSS0aSiamhDTEHWAUFvDP2Qtt7dz2xW5DlCRRu0kdGQZ3jWesYsXCHSFjQCwsBzvfpy5co4rqQmgZlSgBQikRSalUADyt4NxsOeObJs6mpY/DizGlC3LANHI2ljzKloTbviNEkrL5I0SUbL5LPOcgp46rM1SJAqUYkQW2RyY7lL+7zPLvj6fRqWCppaD6FHKk0ceuZgTIxcAlkbmoX07Hlj4Jm9O8dU9RXRSVM8PgArHIqBQVILER31eXt2xyUXElRFEIkzOm0qNKkxyFlXsrGG4/h+GC0mrfnw3C0mrfnw3LPIKChiE0TCnMy1LoGrFJV41OlVjb3Q21trm99uWOaF6SB62irlaBWdXhCXkjjOlr2a2sX8tiEPUEYr8nzqalQpHmNMULFtLxyuAx5kaoSQTjq4Zyha+rqBPasJQSNUR+KNBuFsRZe/LTbYdBtZCD1O+xp4eU6dRyTLDg3JaXxzTFIp5r6opAdYlS/NQSVRltewt88NOj4KmNlYLGhvcXBt8hzOFPP7P5KWojnpHJ8ORX0MwDqAQTZrgNy+O+PReV5is8Ydb2PMHmD1GNKL5NN4PvSxaUVSb2AF+9hzx9cS2JiSCYmJiYANJZQilmICqCSTyAG5J9MefKmSbMjPXionjnd5DQIrlfq4hewUdSNtrbnrfDL9tGbvBljJHs1S6wa+QUPfUWPQFQRf8AawrKjioU7f3aOllgoBGiu5Hitf8AxGg3ud73t3GKarlhQ3KKrlhQ3Onjbij+3aWkhp4Wkqo0EszgqqRkgq6ktYbkBuYA2G5vbqyXiyangjy+XK1nq0SwLeHoaHo7tY3A9297bc+mKQ/RdWYU0NTFGKsRywyFrJ1LRsR7u5tbseWNMvipVnSKasFQ0dKVGqRlg8TULRa0szJa5IPpt0xW6svqF50t17eQXP7QWpgBXZTEusEQmAxuHk6IbXC39Df0OBfibKKqs+lVNZTimSKnLQRROmlXBTZwtzqIJJvYm3YY7M3zilghorNTWhqw8kdMxZVFmuRq8zWuDfHDLDFDHmcn06GYVMTGNFe7G7BgWB5MAdIAvzPLlhebNr74iuvUklf28ymybg2SelkqFp5i2lfo4R1XUw9+Qhjqex5BRi94bzaomjBiy+OpVLRu8jpGTIFBJfcWG/PuRvc2x10GexSQ0kkctAhhhRHNSpMsbKLHRbcg89iOfPsKV+bq+W1AEi65K8vpXylkK31aLkhb9De2JjUm2+oRqTbfUP5uKayKGQrktPEqIwZtSM6kA3kQHd1Bsb2I2O+AjKJ5ITTssM0zVsMyujOriZiGRWUblNJN7tv5dtsWdTncZzWoczKYzROgbX5SfC90HlfV074xkef08JyovIoCwTxuwN/DZmOkt254OZO17fbMObO17fbM+WWCXLIljqaHU0jEJIjI+uTYKhAuFIsfX0wc5Z7RavLogajK1jpxbW8EiF1JtvIoPPfrp54BaF4cuMBmrhUWqg/hRHWgWxBle4uG35D/ADxtKIaRK+Vq2KoFTG6RxoxZmLG4aQHYFR/r8sTzZfU8k82X1PIeS+0yvkXxjlKNT21gGVfF8P8AW0+9y393DF4QraeekjnpgVjmGsA8weRB9QQR8sJKjr6aSFGqpqOWMQhfGUvHVABbaNK3uRy96xJ5d2X7Edf9jwa+V5NHL3NZte3W98WUpyle5ZSnKV7h5iYmJi4uJiYmJgAEvaXwfLmVIsULojpKsgWS/hvpuNL6bm29+R5YXP6Gsy+6yf8ALN/Tw88TEOKe4rinuIw+xrMvu8n/ACzf08VkHs2zF6iWAUuWjwgpMpRxGSwuFQ21Me/l2649CnGMLoiRoiI0exrMvusn/LN/wYz+hnMvusn/ACzf08PLGcGiIaIiM/QzmX3WT/lm/p4n6Gcy+6yf8s39PDzxMGiIaIiM/QzmX3WT/lm/p4n6Gcy+6yf8s39PDzxMGiIaIiM/QzmX3WT/AJZv6eJ+hnMvusn/ACzf08PPEwaIhoiIz9DOZfdZP+Wb+nhjezTg+XLaRopnR3eVpCsd/DTVbyR6rG21+Q54LcTDKKWxKilsTExMTEjH/9k="/>
          <p:cNvSpPr>
            <a:spLocks noChangeAspect="1" noChangeArrowheads="1"/>
          </p:cNvSpPr>
          <p:nvPr/>
        </p:nvSpPr>
        <p:spPr bwMode="auto">
          <a:xfrm>
            <a:off x="63500" y="-711200"/>
            <a:ext cx="1371600" cy="1457325"/>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5064" name="Picture 8" descr="https://lh6.googleusercontent.com/--b_xoSzcM1I/TXN7pA8e-LI/AAAAAAAAAKE/AgkBpFH82w8/s1600/trabajosacademicos.gif"/>
          <p:cNvPicPr>
            <a:picLocks noChangeAspect="1" noChangeArrowheads="1"/>
          </p:cNvPicPr>
          <p:nvPr/>
        </p:nvPicPr>
        <p:blipFill>
          <a:blip r:embed="rId2" cstate="print"/>
          <a:srcRect/>
          <a:stretch>
            <a:fillRect/>
          </a:stretch>
        </p:blipFill>
        <p:spPr bwMode="auto">
          <a:xfrm>
            <a:off x="1469032" y="3779912"/>
            <a:ext cx="3964560" cy="422886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0648" y="84266"/>
            <a:ext cx="6480720" cy="9264075"/>
          </a:xfrm>
          <a:prstGeom prst="rect">
            <a:avLst/>
          </a:prstGeom>
        </p:spPr>
        <p:txBody>
          <a:bodyPr wrap="square">
            <a:spAutoFit/>
          </a:bodyPr>
          <a:lstStyle/>
          <a:p>
            <a:pPr algn="ctr"/>
            <a:endParaRPr lang="es-ES" sz="2800" dirty="0" smtClean="0">
              <a:solidFill>
                <a:srgbClr val="C00000"/>
              </a:solidFill>
              <a:latin typeface="Aharoni" pitchFamily="2" charset="-79"/>
              <a:cs typeface="Aharoni" pitchFamily="2" charset="-79"/>
            </a:endParaRPr>
          </a:p>
          <a:p>
            <a:pPr algn="ctr"/>
            <a:endParaRPr lang="es-ES" sz="2800" dirty="0">
              <a:solidFill>
                <a:srgbClr val="C00000"/>
              </a:solidFill>
              <a:latin typeface="Aharoni" pitchFamily="2" charset="-79"/>
              <a:cs typeface="Aharoni" pitchFamily="2" charset="-79"/>
            </a:endParaRPr>
          </a:p>
          <a:p>
            <a:pPr algn="ctr"/>
            <a:r>
              <a:rPr lang="es-ES" sz="2800" dirty="0" smtClean="0">
                <a:solidFill>
                  <a:srgbClr val="C00000"/>
                </a:solidFill>
                <a:latin typeface="Aharoni" pitchFamily="2" charset="-79"/>
                <a:cs typeface="Aharoni" pitchFamily="2" charset="-79"/>
              </a:rPr>
              <a:t>APERTURA:</a:t>
            </a:r>
            <a:endParaRPr lang="es-MX" sz="2400" dirty="0" smtClean="0">
              <a:solidFill>
                <a:srgbClr val="C00000"/>
              </a:solidFill>
              <a:latin typeface="Aharoni" pitchFamily="2" charset="-79"/>
              <a:cs typeface="Aharoni" pitchFamily="2" charset="-79"/>
            </a:endParaRPr>
          </a:p>
          <a:p>
            <a:pPr algn="ctr"/>
            <a:r>
              <a:rPr lang="es-ES" sz="1400" b="1" i="1" dirty="0" smtClean="0">
                <a:solidFill>
                  <a:srgbClr val="0070C0"/>
                </a:solidFill>
                <a:latin typeface="Aharoni" pitchFamily="2" charset="-79"/>
                <a:cs typeface="Aharoni" pitchFamily="2" charset="-79"/>
              </a:rPr>
              <a:t>Dar respuesta a las siguientes preguntas y socializarlas:</a:t>
            </a:r>
          </a:p>
          <a:p>
            <a:pPr algn="ctr"/>
            <a:endParaRPr lang="es-MX" sz="1400" i="1" dirty="0" smtClean="0">
              <a:solidFill>
                <a:srgbClr val="0070C0"/>
              </a:solidFill>
              <a:latin typeface="Aharoni" pitchFamily="2" charset="-79"/>
              <a:cs typeface="Aharoni" pitchFamily="2" charset="-79"/>
            </a:endParaRPr>
          </a:p>
          <a:p>
            <a:pPr marL="342900" indent="-342900" algn="ctr">
              <a:buAutoNum type="alphaLcParenR"/>
            </a:pPr>
            <a:r>
              <a:rPr lang="es-ES" sz="2000" b="1" dirty="0" smtClean="0">
                <a:latin typeface="Aharoni" pitchFamily="2" charset="-79"/>
                <a:cs typeface="Aharoni" pitchFamily="2" charset="-79"/>
              </a:rPr>
              <a:t>¿Qué es informar?</a:t>
            </a:r>
            <a:endParaRPr lang="es-ES" sz="1600" b="1" dirty="0" smtClean="0">
              <a:latin typeface="Aharoni" pitchFamily="2" charset="-79"/>
              <a:cs typeface="Aharoni" pitchFamily="2" charset="-79"/>
            </a:endParaRPr>
          </a:p>
          <a:p>
            <a:pPr marL="342900" indent="-342900" algn="ctr"/>
            <a:endParaRPr lang="es-MX" sz="1600" dirty="0" smtClean="0">
              <a:latin typeface="Aharoni" pitchFamily="2" charset="-79"/>
              <a:cs typeface="Aharoni" pitchFamily="2" charset="-79"/>
            </a:endParaRPr>
          </a:p>
          <a:p>
            <a:pPr marL="342900" indent="-342900" algn="ctr"/>
            <a:endParaRPr lang="es-MX" sz="1600" dirty="0" smtClean="0">
              <a:latin typeface="Aharoni" pitchFamily="2" charset="-79"/>
              <a:cs typeface="Aharoni" pitchFamily="2" charset="-79"/>
            </a:endParaRPr>
          </a:p>
          <a:p>
            <a:pPr marL="342900" indent="-342900" algn="ctr"/>
            <a:endParaRPr lang="es-MX" sz="1600" dirty="0" smtClean="0">
              <a:latin typeface="Aharoni" pitchFamily="2" charset="-79"/>
              <a:cs typeface="Aharoni" pitchFamily="2" charset="-79"/>
            </a:endParaRPr>
          </a:p>
          <a:p>
            <a:pPr algn="ctr"/>
            <a:r>
              <a:rPr lang="es-ES" sz="2000" b="1" dirty="0" smtClean="0">
                <a:latin typeface="Aharoni" pitchFamily="2" charset="-79"/>
                <a:cs typeface="Aharoni" pitchFamily="2" charset="-79"/>
              </a:rPr>
              <a:t>b) ¿Con qué finalidad se escriben informes?</a:t>
            </a:r>
          </a:p>
          <a:p>
            <a:pPr algn="ctr"/>
            <a:endParaRPr lang="es-MX" sz="1600" dirty="0" smtClean="0">
              <a:latin typeface="Aharoni" pitchFamily="2" charset="-79"/>
              <a:cs typeface="Aharoni" pitchFamily="2" charset="-79"/>
            </a:endParaRPr>
          </a:p>
          <a:p>
            <a:pPr algn="ctr"/>
            <a:endParaRPr lang="es-MX" sz="1600" dirty="0" smtClean="0">
              <a:latin typeface="Aharoni" pitchFamily="2" charset="-79"/>
              <a:cs typeface="Aharoni" pitchFamily="2" charset="-79"/>
            </a:endParaRPr>
          </a:p>
          <a:p>
            <a:pPr algn="ctr"/>
            <a:endParaRPr lang="es-MX" sz="1600" dirty="0" smtClean="0">
              <a:latin typeface="Aharoni" pitchFamily="2" charset="-79"/>
              <a:cs typeface="Aharoni" pitchFamily="2" charset="-79"/>
            </a:endParaRPr>
          </a:p>
          <a:p>
            <a:pPr algn="ctr"/>
            <a:r>
              <a:rPr lang="es-ES" b="1" dirty="0" smtClean="0">
                <a:latin typeface="Aharoni" pitchFamily="2" charset="-79"/>
                <a:cs typeface="Aharoni" pitchFamily="2" charset="-79"/>
              </a:rPr>
              <a:t>c) ¿Qué partes consideras que debe tener un informe?</a:t>
            </a:r>
          </a:p>
          <a:p>
            <a:pPr algn="ctr"/>
            <a:endParaRPr lang="es-ES" b="1" dirty="0">
              <a:latin typeface="Aharoni" pitchFamily="2" charset="-79"/>
              <a:cs typeface="Aharoni" pitchFamily="2" charset="-79"/>
            </a:endParaRPr>
          </a:p>
          <a:p>
            <a:pPr algn="ctr"/>
            <a:endParaRPr lang="es-ES" b="1" dirty="0" smtClean="0">
              <a:latin typeface="Aharoni" pitchFamily="2" charset="-79"/>
              <a:cs typeface="Aharoni" pitchFamily="2" charset="-79"/>
            </a:endParaRPr>
          </a:p>
          <a:p>
            <a:pPr algn="ctr"/>
            <a:endParaRPr lang="es-ES" b="1" dirty="0" smtClean="0">
              <a:solidFill>
                <a:srgbClr val="C00000"/>
              </a:solidFill>
              <a:latin typeface="Aharoni" pitchFamily="2" charset="-79"/>
              <a:cs typeface="Aharoni" pitchFamily="2" charset="-79"/>
            </a:endParaRPr>
          </a:p>
          <a:p>
            <a:pPr algn="ctr"/>
            <a:r>
              <a:rPr lang="es-ES" b="1" dirty="0" smtClean="0">
                <a:solidFill>
                  <a:srgbClr val="0070C0"/>
                </a:solidFill>
                <a:latin typeface="Aharoni" pitchFamily="2" charset="-79"/>
                <a:cs typeface="Aharoni" pitchFamily="2" charset="-79"/>
              </a:rPr>
              <a:t>2.-Socialize sus respuestas con el resto del grupo.</a:t>
            </a:r>
          </a:p>
          <a:p>
            <a:pPr algn="ctr"/>
            <a:endParaRPr lang="es-ES" b="1" dirty="0" smtClean="0">
              <a:solidFill>
                <a:srgbClr val="C00000"/>
              </a:solidFill>
              <a:latin typeface="Aharoni" pitchFamily="2" charset="-79"/>
              <a:cs typeface="Aharoni" pitchFamily="2" charset="-79"/>
            </a:endParaRPr>
          </a:p>
          <a:p>
            <a:pPr algn="ctr"/>
            <a:endParaRPr lang="es-ES" b="1" dirty="0" smtClean="0">
              <a:solidFill>
                <a:srgbClr val="C00000"/>
              </a:solidFill>
              <a:latin typeface="Aharoni" pitchFamily="2" charset="-79"/>
              <a:cs typeface="Aharoni" pitchFamily="2" charset="-79"/>
            </a:endParaRPr>
          </a:p>
          <a:p>
            <a:pPr algn="ctr"/>
            <a:endParaRPr lang="es-ES" b="1" dirty="0">
              <a:solidFill>
                <a:srgbClr val="C00000"/>
              </a:solidFill>
              <a:latin typeface="Aharoni" pitchFamily="2" charset="-79"/>
              <a:cs typeface="Aharoni" pitchFamily="2" charset="-79"/>
            </a:endParaRPr>
          </a:p>
          <a:p>
            <a:pPr algn="ctr"/>
            <a:endParaRPr lang="es-ES" b="1" dirty="0" smtClean="0">
              <a:solidFill>
                <a:srgbClr val="C00000"/>
              </a:solidFill>
              <a:latin typeface="Aharoni" pitchFamily="2" charset="-79"/>
              <a:cs typeface="Aharoni" pitchFamily="2" charset="-79"/>
            </a:endParaRPr>
          </a:p>
          <a:p>
            <a:pPr algn="ctr"/>
            <a:endParaRPr lang="es-ES" b="1" dirty="0" smtClean="0">
              <a:solidFill>
                <a:srgbClr val="C00000"/>
              </a:solidFill>
              <a:latin typeface="Aharoni" pitchFamily="2" charset="-79"/>
              <a:cs typeface="Aharoni" pitchFamily="2" charset="-79"/>
            </a:endParaRPr>
          </a:p>
          <a:p>
            <a:pPr algn="just"/>
            <a:r>
              <a:rPr lang="es-ES" sz="1400" b="1" dirty="0" smtClean="0">
                <a:latin typeface="Aharoni" pitchFamily="2" charset="-79"/>
                <a:cs typeface="Aharoni" pitchFamily="2" charset="-79"/>
              </a:rPr>
              <a:t>         Nombre del alumno: ___________________________ Grupo: </a:t>
            </a:r>
          </a:p>
          <a:p>
            <a:pPr algn="just"/>
            <a:endParaRPr lang="es-ES" sz="1400" b="1" dirty="0" smtClean="0">
              <a:latin typeface="Aharoni" pitchFamily="2" charset="-79"/>
              <a:cs typeface="Aharoni" pitchFamily="2" charset="-79"/>
            </a:endParaRPr>
          </a:p>
          <a:p>
            <a:pPr algn="just"/>
            <a:endParaRPr lang="es-ES" sz="1400" b="1" dirty="0" smtClean="0">
              <a:latin typeface="Aharoni" pitchFamily="2" charset="-79"/>
              <a:cs typeface="Aharoni" pitchFamily="2" charset="-79"/>
            </a:endParaRPr>
          </a:p>
          <a:p>
            <a:pPr algn="ctr"/>
            <a:r>
              <a:rPr lang="es-ES" sz="1400" b="1" dirty="0" smtClean="0">
                <a:latin typeface="Aharoni" pitchFamily="2" charset="-79"/>
                <a:cs typeface="Aharoni" pitchFamily="2" charset="-79"/>
              </a:rPr>
              <a:t>_________________________________________________</a:t>
            </a:r>
          </a:p>
          <a:p>
            <a:pPr algn="ctr"/>
            <a:r>
              <a:rPr lang="es-ES" sz="1400" b="1" dirty="0" smtClean="0">
                <a:latin typeface="Aharoni" pitchFamily="2" charset="-79"/>
                <a:cs typeface="Aharoni" pitchFamily="2" charset="-79"/>
              </a:rPr>
              <a:t>Nombre y firma del Padre o Tutor</a:t>
            </a:r>
          </a:p>
          <a:p>
            <a:pPr algn="ctr"/>
            <a:endParaRPr lang="es-ES" sz="1400" b="1" dirty="0">
              <a:latin typeface="Aharoni" pitchFamily="2" charset="-79"/>
              <a:cs typeface="Aharoni" pitchFamily="2" charset="-79"/>
            </a:endParaRPr>
          </a:p>
          <a:p>
            <a:pPr algn="ctr"/>
            <a:endParaRPr lang="es-ES" sz="1400" b="1" dirty="0" smtClean="0">
              <a:latin typeface="Aharoni" pitchFamily="2" charset="-79"/>
              <a:cs typeface="Aharoni" pitchFamily="2" charset="-79"/>
            </a:endParaRPr>
          </a:p>
          <a:p>
            <a:pPr algn="ctr"/>
            <a:endParaRPr lang="es-ES" sz="1400" b="1" dirty="0">
              <a:latin typeface="Aharoni" pitchFamily="2" charset="-79"/>
              <a:cs typeface="Aharoni" pitchFamily="2" charset="-79"/>
            </a:endParaRPr>
          </a:p>
          <a:p>
            <a:pPr algn="ctr"/>
            <a:endParaRPr lang="es-ES" sz="1400" b="1" dirty="0" smtClean="0">
              <a:latin typeface="Aharoni" pitchFamily="2" charset="-79"/>
              <a:cs typeface="Aharoni" pitchFamily="2" charset="-79"/>
            </a:endParaRPr>
          </a:p>
          <a:p>
            <a:pPr algn="ctr"/>
            <a:endParaRPr lang="es-ES" sz="1400" b="1" dirty="0">
              <a:latin typeface="Aharoni" pitchFamily="2" charset="-79"/>
              <a:cs typeface="Aharoni" pitchFamily="2" charset="-79"/>
            </a:endParaRPr>
          </a:p>
          <a:p>
            <a:pPr algn="ctr"/>
            <a:endParaRPr lang="es-ES" sz="1400" b="1" dirty="0" smtClean="0">
              <a:latin typeface="Aharoni" pitchFamily="2" charset="-79"/>
              <a:cs typeface="Aharoni" pitchFamily="2" charset="-79"/>
            </a:endParaRPr>
          </a:p>
          <a:p>
            <a:pPr algn="ctr"/>
            <a:endParaRPr lang="es-MX" sz="1400"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76672" y="323528"/>
            <a:ext cx="5832648" cy="5478423"/>
          </a:xfrm>
          <a:prstGeom prst="rect">
            <a:avLst/>
          </a:prstGeom>
          <a:ln>
            <a:solidFill>
              <a:schemeClr val="accent1"/>
            </a:solidFill>
          </a:ln>
        </p:spPr>
        <p:txBody>
          <a:bodyPr wrap="square">
            <a:spAutoFit/>
          </a:bodyPr>
          <a:lstStyle/>
          <a:p>
            <a:pPr algn="ctr"/>
            <a:r>
              <a:rPr lang="es-MX" sz="5400" dirty="0" smtClean="0">
                <a:solidFill>
                  <a:srgbClr val="00B050"/>
                </a:solidFill>
                <a:latin typeface="Aharoni" pitchFamily="2" charset="-79"/>
                <a:cs typeface="Aharoni" pitchFamily="2" charset="-79"/>
              </a:rPr>
              <a:t>Desarrollo</a:t>
            </a:r>
          </a:p>
          <a:p>
            <a:pPr algn="ctr"/>
            <a:r>
              <a:rPr lang="es-MX" sz="5400" dirty="0" smtClean="0">
                <a:solidFill>
                  <a:srgbClr val="00B050"/>
                </a:solidFill>
                <a:latin typeface="Aharoni" pitchFamily="2" charset="-79"/>
                <a:cs typeface="Aharoni" pitchFamily="2" charset="-79"/>
              </a:rPr>
              <a:t>EL INFORME</a:t>
            </a:r>
            <a:endParaRPr lang="es-MX" sz="3200" dirty="0" smtClean="0">
              <a:solidFill>
                <a:srgbClr val="00B050"/>
              </a:solidFill>
              <a:latin typeface="Aharoni" pitchFamily="2" charset="-79"/>
              <a:cs typeface="Aharoni" pitchFamily="2" charset="-79"/>
            </a:endParaRPr>
          </a:p>
          <a:p>
            <a:pPr algn="ctr"/>
            <a:r>
              <a:rPr lang="es-MX" b="1" dirty="0" smtClean="0">
                <a:solidFill>
                  <a:srgbClr val="0070C0"/>
                </a:solidFill>
                <a:latin typeface="Aharoni" pitchFamily="2" charset="-79"/>
                <a:cs typeface="Aharoni" pitchFamily="2" charset="-79"/>
              </a:rPr>
              <a:t>CONCEPTO</a:t>
            </a:r>
          </a:p>
          <a:p>
            <a:pPr algn="just"/>
            <a:r>
              <a:rPr lang="es-MX" b="1" dirty="0" smtClean="0">
                <a:latin typeface="Aharoni" pitchFamily="2" charset="-79"/>
                <a:cs typeface="Aharoni" pitchFamily="2" charset="-79"/>
              </a:rPr>
              <a:t>Es un texto en el que se exponen hechos o datos comprobables sobre una persona o sobre asuntos de la vida diaria. El lenguaje del INFORME se caracteriza por ser CLARO, CONCISO y OB</a:t>
            </a:r>
            <a:r>
              <a:rPr lang="es-MX" sz="2000" b="1" dirty="0" smtClean="0">
                <a:latin typeface="Aharoni" pitchFamily="2" charset="-79"/>
                <a:cs typeface="Aharoni" pitchFamily="2" charset="-79"/>
              </a:rPr>
              <a:t>JETIVO.</a:t>
            </a:r>
            <a:endParaRPr lang="es-MX" b="1" dirty="0" smtClean="0">
              <a:latin typeface="Aharoni" pitchFamily="2" charset="-79"/>
              <a:cs typeface="Aharoni" pitchFamily="2" charset="-79"/>
            </a:endParaRPr>
          </a:p>
          <a:p>
            <a:pPr algn="ctr"/>
            <a:endParaRPr lang="es-MX" b="1" dirty="0" smtClean="0">
              <a:solidFill>
                <a:srgbClr val="0070C0"/>
              </a:solidFill>
              <a:latin typeface="Aharoni" pitchFamily="2" charset="-79"/>
              <a:cs typeface="Aharoni" pitchFamily="2" charset="-79"/>
            </a:endParaRPr>
          </a:p>
          <a:p>
            <a:pPr algn="ctr"/>
            <a:r>
              <a:rPr lang="es-MX" b="1" dirty="0" smtClean="0">
                <a:solidFill>
                  <a:srgbClr val="0070C0"/>
                </a:solidFill>
                <a:latin typeface="Aharoni" pitchFamily="2" charset="-79"/>
                <a:cs typeface="Aharoni" pitchFamily="2" charset="-79"/>
              </a:rPr>
              <a:t>CUANDO ES ESCRITO, TIENE UNA ESTRUCTURA:</a:t>
            </a:r>
          </a:p>
          <a:p>
            <a:pPr algn="ctr"/>
            <a:r>
              <a:rPr lang="es-MX" sz="1600" b="1" dirty="0" smtClean="0">
                <a:latin typeface="Aharoni" pitchFamily="2" charset="-79"/>
                <a:cs typeface="Aharoni" pitchFamily="2" charset="-79"/>
              </a:rPr>
              <a:t>TÍTULO Y AUTOR</a:t>
            </a:r>
          </a:p>
          <a:p>
            <a:pPr algn="ctr"/>
            <a:r>
              <a:rPr lang="es-MX" sz="1600" b="1" dirty="0" smtClean="0">
                <a:latin typeface="Aharoni" pitchFamily="2" charset="-79"/>
                <a:cs typeface="Aharoni" pitchFamily="2" charset="-79"/>
              </a:rPr>
              <a:t>ÍNDICE</a:t>
            </a:r>
          </a:p>
          <a:p>
            <a:pPr algn="ctr"/>
            <a:r>
              <a:rPr lang="es-MX" sz="1600" b="1" dirty="0" smtClean="0">
                <a:latin typeface="Aharoni" pitchFamily="2" charset="-79"/>
                <a:cs typeface="Aharoni" pitchFamily="2" charset="-79"/>
              </a:rPr>
              <a:t>INTRODUCCIÓN</a:t>
            </a:r>
          </a:p>
          <a:p>
            <a:pPr algn="ctr"/>
            <a:r>
              <a:rPr lang="es-MX" sz="1600" b="1" dirty="0" smtClean="0">
                <a:latin typeface="Aharoni" pitchFamily="2" charset="-79"/>
                <a:cs typeface="Aharoni" pitchFamily="2" charset="-79"/>
              </a:rPr>
              <a:t>DESARROLLO TEMÁTICO</a:t>
            </a:r>
          </a:p>
          <a:p>
            <a:pPr algn="ctr"/>
            <a:r>
              <a:rPr lang="es-MX" sz="1600" b="1" dirty="0" smtClean="0">
                <a:latin typeface="Aharoni" pitchFamily="2" charset="-79"/>
                <a:cs typeface="Aharoni" pitchFamily="2" charset="-79"/>
              </a:rPr>
              <a:t>CONCLUSIONES</a:t>
            </a:r>
          </a:p>
          <a:p>
            <a:pPr algn="ctr"/>
            <a:r>
              <a:rPr lang="es-MX" sz="1600" b="1" dirty="0" smtClean="0">
                <a:latin typeface="Aharoni" pitchFamily="2" charset="-79"/>
                <a:cs typeface="Aharoni" pitchFamily="2" charset="-79"/>
              </a:rPr>
              <a:t>REFERENCIAS BIBLIOGRÁFICAS</a:t>
            </a:r>
          </a:p>
        </p:txBody>
      </p:sp>
      <p:pic>
        <p:nvPicPr>
          <p:cNvPr id="5" name="Picture 2" descr="http://t0.gstatic.com/images?q=tbn:ANd9GcRGKYuGPs55gA3e6gMg0VgGalZgnb845qBbnOVH4dqlmU9OJToZCA"/>
          <p:cNvPicPr>
            <a:picLocks noChangeAspect="1" noChangeArrowheads="1"/>
          </p:cNvPicPr>
          <p:nvPr/>
        </p:nvPicPr>
        <p:blipFill>
          <a:blip r:embed="rId2" cstate="print"/>
          <a:srcRect/>
          <a:stretch>
            <a:fillRect/>
          </a:stretch>
        </p:blipFill>
        <p:spPr bwMode="auto">
          <a:xfrm>
            <a:off x="476672" y="5801951"/>
            <a:ext cx="5544616" cy="287450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20688" y="147568"/>
            <a:ext cx="5688632" cy="6432530"/>
          </a:xfrm>
          <a:prstGeom prst="rect">
            <a:avLst/>
          </a:prstGeom>
        </p:spPr>
        <p:txBody>
          <a:bodyPr wrap="square">
            <a:spAutoFit/>
          </a:bodyPr>
          <a:lstStyle/>
          <a:p>
            <a:endParaRPr lang="es-MX" sz="2400" b="1" dirty="0" smtClean="0">
              <a:solidFill>
                <a:srgbClr val="C00000"/>
              </a:solidFill>
              <a:latin typeface="Aharoni" pitchFamily="2" charset="-79"/>
              <a:cs typeface="Aharoni" pitchFamily="2" charset="-79"/>
            </a:endParaRPr>
          </a:p>
          <a:p>
            <a:r>
              <a:rPr lang="es-MX" sz="2400" b="1" dirty="0" smtClean="0">
                <a:solidFill>
                  <a:srgbClr val="C00000"/>
                </a:solidFill>
                <a:latin typeface="Aharoni" pitchFamily="2" charset="-79"/>
                <a:cs typeface="Aharoni" pitchFamily="2" charset="-79"/>
              </a:rPr>
              <a:t>EL INFORME</a:t>
            </a:r>
          </a:p>
          <a:p>
            <a:pPr algn="ctr"/>
            <a:endParaRPr lang="es-MX" sz="2400" b="1" dirty="0" smtClean="0">
              <a:latin typeface="Aharoni" pitchFamily="2" charset="-79"/>
              <a:cs typeface="Aharoni" pitchFamily="2" charset="-79"/>
            </a:endParaRPr>
          </a:p>
          <a:p>
            <a:pPr algn="just"/>
            <a:r>
              <a:rPr lang="es-MX" sz="2400" b="1" dirty="0" smtClean="0">
                <a:latin typeface="Aharoni" pitchFamily="2" charset="-79"/>
                <a:cs typeface="Aharoni" pitchFamily="2" charset="-79"/>
              </a:rPr>
              <a:t>Es un documento que se realiza con la finalidad de brindar una perspectiva más amplia sobre alguna actividad, es decir, para expresar resumidamente las actividades. </a:t>
            </a:r>
          </a:p>
          <a:p>
            <a:pPr algn="just"/>
            <a:endParaRPr lang="es-MX" sz="2400" b="1" dirty="0" smtClean="0">
              <a:latin typeface="Aharoni" pitchFamily="2" charset="-79"/>
              <a:cs typeface="Aharoni" pitchFamily="2" charset="-79"/>
            </a:endParaRPr>
          </a:p>
          <a:p>
            <a:pPr algn="just"/>
            <a:r>
              <a:rPr lang="es-MX" sz="2400" b="1" dirty="0" smtClean="0">
                <a:latin typeface="Aharoni" pitchFamily="2" charset="-79"/>
                <a:cs typeface="Aharoni" pitchFamily="2" charset="-79"/>
              </a:rPr>
              <a:t>Contiene datos pasados o presentes que ya han sido ejecutados, acompañado de gráficas, cuadros estadísticos, mapas, etc., y se caracteriza por ser breve y preciso.</a:t>
            </a:r>
          </a:p>
          <a:p>
            <a:pPr algn="ctr"/>
            <a:endParaRPr lang="es-MX" sz="2800" b="1" dirty="0" smtClean="0">
              <a:latin typeface="Aharoni" pitchFamily="2" charset="-79"/>
              <a:cs typeface="Aharoni" pitchFamily="2" charset="-79"/>
            </a:endParaRPr>
          </a:p>
          <a:p>
            <a:pPr algn="ctr"/>
            <a:r>
              <a:rPr lang="es-MX" sz="2800" b="1" dirty="0" smtClean="0">
                <a:latin typeface="Aharoni" pitchFamily="2" charset="-79"/>
                <a:cs typeface="Aharoni" pitchFamily="2" charset="-79"/>
              </a:rPr>
              <a:t>EJEMPLO:</a:t>
            </a:r>
          </a:p>
          <a:p>
            <a:pPr algn="ctr"/>
            <a:r>
              <a:rPr lang="es-MX" sz="2000" b="1" dirty="0" smtClean="0">
                <a:solidFill>
                  <a:srgbClr val="C00000"/>
                </a:solidFill>
                <a:latin typeface="Aharoni" pitchFamily="2" charset="-79"/>
                <a:cs typeface="Aharoni" pitchFamily="2" charset="-79"/>
              </a:rPr>
              <a:t>Informes de Gobierno</a:t>
            </a:r>
          </a:p>
        </p:txBody>
      </p:sp>
      <p:sp>
        <p:nvSpPr>
          <p:cNvPr id="83970" name="AutoShape 2" descr="data:image/jpeg;base64,/9j/4AAQSkZJRgABAQAAAQABAAD/2wCEAAkGBhQPEBUPEBQUEBAPFRQQFg8QFBQUFBAUFBAVFBQQFxYXHCYeFxkjGRUUHy8gIycpLS0sFR4xNTAqNSYrLCkBCQoKDgwOFQ8PFCkfHBwpKSkpKSkpLCkpKSkpKSkpKSkpKSkpKSwpKSkpLCksKSkpKSkpKSksKSkpKSwpKSwsKf/AABEIALIBGgMBIgACEQEDEQH/xAAcAAABBQEBAQAAAAAAAAAAAAAAAQIDBAUGBwj/xAA+EAABAwIEAwcBBQYGAgMAAAABAAIDBBEFITFBElFhBhMiMkJScYEUYrHB0SNDkaHh8AdTcoKishXxFiQz/8QAGAEBAQEBAQAAAAAAAAAAAAAAAAIDAQT/xAAeEQEBAQADAQADAQAAAAAAAAAAAQIRITFBAxJRMv/aAAwDAQACEQMRAD8A9xQhCAQhCAQi6EAhCEAhCS6ASEoukJU8ukJTSUEphcptVIUuTS9Mc5RukWd0uZSF6UMJFwPpulgp93fQfqrKvOefU3XHikX7HI8ijjVx7AciLqtJR+0/Q/quXFnjs1L6QPTg9Vn3b5hb++aVsiz/AG4XxytBycHKuJE8PVzSblOCluog5ODlcqOEt0oKjBTrquXODkqbdKuuFQkSrrgQhCAQhCAQhCAQhCBEqEIBCEl0AUiVMK5XYCU0lI4pjnLO1cgc5Ruckc9QudfIZk7LK6aSFc9Wqelt4na8uX9UtPS8OZzd+HQKwtcY47rPW+eoEBCAtWYQoaytZCwyyvbHGzNz3kNa3O2ZOQzIUrXXFxmDmCNxzQBF9c1WloAc2+E8tlaQuXMvrstnjLfG5moy5jRDZVqKvLRNOY8J5j9FjfxfxpPyf1A16kD1A+mc37w5j9E1kqjmz1fV8XA5PBVZr1I1yuVFicFKCow5PC05RYclSApQqcKhCF1wIQhAIQhAIQhAISIK4Apt0EpCVy1XBeJRlyHOUZcotVIHOUbnJHvUYBcbD/0sreWkjK7Tdoo6Cmkqpj4Yxk0avcfKwdScl5x2T7aVNJS1WO4hI4w1buCloSQBLJewLCRdjABa41sSb5X0+33ZGqxHEY4qm0GDUrDUPqA8WeGi8hd7X+kDZtzzXL1d8aNViJZ3eE4PTyx0sFrNe9sZ7sW+eFzv9gW2Mfr6y1rl7R2N7Wx4rSNq4WuY1xLHMfq17bcTbjIjPVbi+fsJ7VzUeC0WGUFziWIue8cHmhjfO4Nf0c4NyOwBPJeqy9toMOdTUOI1LTWSxgul4eFnEMuJ9smBxuBfLI6LRDrEJGuBFxmDmCNCOap41Qvnp5YYpTTySscxszQCYyRbiAKDw7/Fvt1HiFbHhTZhDQwytbUVIBc1z72cctWsz+Tc7Bdl2LwOuwyoZFFUR1uByMdIJ5Xjipmhtxwka36eHU+Fcp2XwsYNK/CMWohPDiMjWsromukEp0Yw7ixucrOBJNjqrHbmobSsi7LYMHGSoce+JcXFrZDxd0XbXGbuTQOZQetdnu1FNiMZlpJWzMa4sda4LSNi05i+o5haqwuxfZKPCqNlLFmR4pJLZyyHzPP4AbABbqAQhCAUUtM12oz5jIqVC5ZyKD6RzdPEP5prZNjkeRWiq1bIxrS59gBucrLO/jnxpN/01r1K1yzqWpDwHDMHdW2PXJXbFkFOCia5SArSIp6EgSqkhCEIBCEIBIgouuATSUEppK5aqAlMJQXKNzlnaqQOconuQ56bFEXnkBqfyCyttvEaed0jGF5sPqeSvxQhosP4806OMNFgnLfGP1Za1ybLEHtLXAOa4EFrgCHA6gg6hcl2z7Ln/wANUUOHQtYXMsyBlmA3lD3gXyuRxfxXXoWiHiHYbBW4DQyY5ijT9qLO5gp5MnsaBwsjAOjnW+jQeZXLdnJ6eqrpKntEyUDE2Xp53BzYW3dbiDhmAAGhpzA31uveO1/YamxZsbKoPIgeJG8Di2+Y4mEaEEC3PkQrmNUUDaYmWFkkdI3vmRuYCGGFvEzhGxHCLWQcjgLqfs3E+CtxHvInuDqeGbN8MVtA1t3G5Oo8OQsBmuxwTtFT1zO9pJmTsGRLDm08nA5tPyF49/hR2QZjUk+M4mPtJfKWMifmziABc4t3aA5rWt0yKsV8EWGdqaWHDgIm1TGtqKeLKPxl/pGTfCGvtta+6D2h0YNrgGxuLi9jzHVeRY52Dq8Irn4zhX/3OPiM1LOOOWz3cT+B2rtNvEPvBehM7b0ZrXYd37BVMt+ydldxF+BrjkXWt4b3zW6gq4ZVOlhjlkjMD5GNe6FxBdGSLlhI1IVpCEAhCEAEIUc84Y0ucbAc0CVNSI2lzjYBcdXVzql97Exjys14vvEck7EK91U+wv3YOTfeeZ6KriGLNpGO4SA5o8cmzR7W9UGvhpLWhrhwnW2Wn0WnFIuR7OYi6YGVzS0POQOpHM9V0sMi831v8acblM1VInKywrWM6mCVNCctEBCEIBIlKRAhSEoJTSVNVASmFyHFROcs7VyBzlE96HvToKbizOTeXP8Aosu9XiL6ndNhgL89G8+fQK+1oAsMgEoFkq9GcTLHWuQhCFaQhCEAmyRhwLXC4cCCDoQRYhOQg8k/+CYthDpWYJLFJSVDjIIKjh4oHEWu0uyOVhe+dhcLBqcMd2djkxSvlbVY1WcbIGA8Yic4WfOSR4iAQMhbMAar3lcxjP8Ah9TVlfBiM3G6WmFhGXXifYksJadOFxvlrvdB4LQNw9mH1n/kjO3GnOc9gkZI2RkmsZadMybu4rfyBXr/AGQ7amkwKCtxZzmnyBzgTJM3jIiPDq5xbnfcC656igMvaOvr6+MQUlBDa87BwuZYMjfmLOvwvcCOgXG9t8bkxdkuKSh0dBA77LRU5y76Z+rrbkNBc49Gt5oPorCsXiq4m1FPI2WKTMPYbg8weRHI5hW15AO28PZvDYcPiaKnEGR97JC3ywvf43umcNLE2trkNF33YXtaMVomVgifBxEsLH5gubkXMd6m33y0PJB0KEJskgaLnIBAksoYLnIBcfimJmpfwtv3YNrD1n9E7GMVNQ7gZfuwbEj1nkOizpajhBa0gWFnPGgHtb05lA+oqxGC1hHFazpBoB7WqGhouI8TxlqAfT9919+QSUdLxkOIs0ZgH/u78gtNrC4hjBffP/u78ggrUx4CWgEAH1AAkc7BatPIsCGKRj3d6AC52RZfhcOYJ1WvTPXk8tej42YHK9GVmwOV+IreM6tBOTGp6uIoQhC64RIUpTSprpCoyU4lROcotXIRzlC96V71NT03qd9By6lZ8XV6XzMmU9LfxO02HPqVdQhb5zM+MbeQhCFTgQhCAQhCAQhCAQhCDPx7AYa+B9NUs44pALi5BBBu1wI0IOYXnX+If+G1VVOoKXDhHBRUd/EXZwvuD3pbq/JuVrklxvrdeqoQfPGIdl4569mAYeXSWd3uIYg/xSTOaeJwLtmtJ8u73C9yLrS7ZY26trabs7hEjaaGlc1pmD+Ad5ELgBwN3cFts3OJ5L0PHOx5pqeskweKOGurQLuJLefFwbMcbkjQcRuvKew/ZjDqmF+F1wlosYbIXiWXwP4vS2O+RFrHhOZJuDyD0rsN2hxFk7sNxWAl8LO8biEdu6mYDYFxyBcemfMDVaGNYuZnGOM2YMnOHqPtCpNqHx08dH3z5zCwMkqX+aVw1/QdBmSqXFx+FuUbci4b82g/iUD3Selps1uTnD+bWnlzKZSwd6QbWYMwDlxW9R5NGwSQxd6QGi0Q0GnHbfo0fzWoBYcLc77+62/RoQK1vpbnfPPf7x6cglfM1rHOLuGJvnl3kPsbzCifK0Mc9zuGFvmk3lPsb06brOaHVbhI8cEDDZkI3/U8ygo0OPTVkpe4COnYS2OMWOWnETuT/BdHSlZUoDZS0WtYGwaGgdBbX5WlSleW/wCq9E8jZpytKFZlMtKBbRnVtiemMT1cRQhCF1w0ppTimOKiqhjioHuUjyqtRMGi7jwjc8uqy00i3Tweo5n8FZXPw44WPs6zozo8Z5LchqA8Xab3W8nDK3lIhCF1wIQhAIQhAIQhAIQhAIQhAIQkJQBNlxXaUQz1DJBGwzQXAqS0ccYcCC0O33Wjj2OEkwxG3ufs0fquXYDOeFl2wt8z93n2hA5h727WXbE3Iv3fzaD+JSsb3xDGC0Qyy9dth93md0OPfEQx5RN8J4fWfYDy5laTWiNthbSxI0y9I5AblA4ANFh9Tpe2w5NChL2lrnvdwwN8z95DsxvTpuo+ISAyPPDTszc7TvLaNA5fiqQDqx4c79nTxnwxjb9XFA5odWPD3gsgjNmRD+83HcrQN3ERRjM5ZaNHL+9UOOYjjGegA0aOX6lOxrG4sHhDnWlq5haOEauPuPJg5oKdR2eFEQXTd4+Yk8L/AD/OWo2V2kXJYNTSyyuq6p5fPLmb6NGzWjYDkutpAvP1b02nnbYplpwLMpQtOFaRFW2J6YxPVoCEIXQwqNykKjeoq4hkKpVTQ4EHQq3KVRnesNNcuVfQPpy5zPHHe/Bcktv+AV/DcTLfFGbjdh/vIrYqIbsabEstcOtZwvvZYFTh/wC9hcL5jib5HWObSNivRnyMNeuvw/FWyjkdwdQr64Cmq7utnHK307nqOY/mt7DO0NjwS76OGipx0KE1jwRcZg7pyAQhCAQhCAQhCAQhBQF1zmPY5a8UR8Xqdswc0/Hsc4f2UZ8e52YOZXIMYahxYwkRA3fKfWgVjTUEsYSIWnxybvPIJ80nGfs8Phjb4XOb/wBAdydykq6m5FLT+ENyc4enoObz/JX6ambTstoQMz7eg68ygfFE2FthYWFiRt90fmVVae+vI88FOzV2neW9I6KNv7e8jzwUzPp3ltvhRPc6scGjwU8eg2tzQB4qx4Pkp4/Kz8+ritIm1o4xnoGj0/1QTwARsGegaNup6/gmYzjUWEQ97L+0qpcooBq47Ho0c0C45jkWDwB7h3tXNlHDu4+48mDmuHw6iknlNZVu7yeTPPRo2a0bAclBQ0slTM6tq3cc8meejBs1o2A5LoYWLz63z1G2c8d1dpmrYpAs2lYtikYu5ha06YLRhCo07VoRBaxnVhqemtTlSQhCEDCo3qQqN6irirKs6qdYE69OfRaMyzqhYaa5ZdN2tIeQAHtGToSfFH8H9VpRwxVF5adwD/XGcvo9u/ysKp7LsleajxRyDJsrTlfkQNVUa50TwHkxSjyysNmv+v5HJejF5nLHU4rXrMND8nNLXt0A1B5sO/ws10pYeGbQ5CXY9HjY9VrwY4Hju6scJ0E7Rkfkekp+IUF23JD2OGTxY3HXmqShw/Fn05sfEw521y5jmF1VFXtmbxMN+m4XBcDoMrF8WvBfNvVjvyVqmnLLTQuu3mNOrXDYoO7QsvC8dbN4XeCT2nf4WogEIQgEISE2QBNlz+PY/wAH7OPzn/j1KMfx3uxwMze7QcupXFtDqh5Y03bq+U7/AF5IJmMdUuLGEiPV8p9X9OifiFbwAU1OLO3I9APqP3jsNk7EcQEDBBAPGdOn3z+QUmGYeIGmR58Z8Rc7039R+8gloKJtOy5ydqXH03/FxVZt6k8TvDTs/jJ/RNzqnXN207TpvIUs8pnd3MWUbfMRpYbfH4oGyyGqcI2eGFm+1h+X4rRNo2hjBns3cn3HqkAbE0MYPgbuPuP5BNxLFIsNhNTUHilPki1JcdGgc0CYtjMWFQ9/P46iTKOEeZx2+B1XAUlNJVzOras8UsmYbswbNA2ASQRy105ravNzvJHtG3ZoW9HGvPvfPUb5zx3Too1egiUcMK0aaBczC1PSwrXpYlWpoFqU8S2kZ1ZhYrkYUMTFaY1Uk8JUgSrrgQhCBhUb1KVG8KKqKkyzqlaUyz6gLHTbJKB7p2ECzXRnhy0PQjf5VOspA/8AZvba/pPlJ+6disbEK8MlEdnxuJJbM29geRt5fnRaUWPuA4KlveN/zmDxDqRv8hb4vMjHU4rNlhdB4XXkh0uRd8Y5EbhOgqHw+KE8cbs+7ObXfHI/zW2Q17eJrhIz3N8zehHL5WNU0RiJfFYtdqz0O+PaVSVyGeOfyeB+8Lt/9JVOSndG4vj8LvUwjJw5OG46hRNY2UcTbhzdQfMw9efyrMWIHyTeIDSQeYfqgSItl8ngkbmYic/9TDuFp0GPvj8MhJaMuI6joVm1NJfxtOmYkblY8/ulOiqhJ4JvDJoJdA7o7b66IO1pqoSC4KmXExySUzrDT27H4XR4djTZR15bhBprBx7HBEOBubzkAPxKfjmNiJthm46N5riZC+eQtBu53mfsB7R0QNdxVDy1pvfN8m3wOn4qaurW0zO7jzP83H3FSVVSymj4WfU+48/hUsNpLn7RN/qAdsPc79EFrCcP7sGeY+M+K7vSPcevIJCTVu3EDTpvIU1zjVOsLiIHTeQ81PUzWP2eHN5yc4aMHtH5lAlRKXn7PDbLJzhoB7R05lW442wsDW53/wCZ5/HIJIYWwssMydT7z+iKqsZSRuqqggcI4gDnw8st3HYIExDEo6CE1VQfH6Wam50AG7ivPYxLiM/2yq0/dxbMH5nmUj55cUn+0z3bCwnu4jt953Nx/ot+KKwsNAsN756jbGeO6WOLZXIYkkMK0KeBTmKtLTwLUp6dJTU604IFrIytOp4FfhiTYYlaYxWk5jVKAkATl1wqEIQCEIQNKY5SFMcpqoqzBZ9QFpTBUJwstNIyzURtdwvcA5/hAcPC7oTzVWahLD4BcbxHUcy08lpQPp+PhnIDzk3jyb9DpdOxOjliIcxvfQgZsblI038zDofhX+PxG/WFHHY95C4sdvbL6Ef2FYFfxZSNs7e2jvlvNSPjbJ42HPQutb/a9uxVaX2uFnf3p0WiEU1Nc8cZ4Xt5a/HUdCnQyiXwusyTlo1/UcilDAciS07PH5qKsgI//UZHSZun+4D8UErQ6I5XHMH8wnyRteNLdNvp7fwUUFfazJ8x6ZRmR9dwrEtOWZixadHDyn9EEdPWmP8AZygvi0z8zPjop6il4B30brs14xt8/wB3URiDxlk72nL+B2+FQlpb3jcXNaSCW5gXGhtugbUudNJZp43O1fnYDkFYke2BnAzMnU+4/opHuETPDYl2Vxq7kOiy3sL3WP8AuO1vbflzQRwQd67vH+Rueejreo/dCe+Q1Dgxt+7B+rzz/vREjzKRFH5enrP6KzV1ApQIYvFUyC2X7sfqgmqJ+6tTw5zOyJH7sch1U1NTNgZzJ1PuPL4/FR0FEIGlzjxPdm527j7R0Vhg/ePsOEXz0YPcf0QI+VsTXTzENDBxeLRgHqPXkF51XV8mLT8Ru2kiN2MOsh/zHdeXJWO0GLOxKX7PESKSN3id/nOG56LTpKURtDWiwCx/Jv5GuM/afBAGgNAsArkMSSKJX6eBZ5i9U6ngWpTU6bTU61KeBbSMrS08C0IYkkMStxsVpDGKZrUNCcAuuBKhCAQhCAQhCBE0oQprqvKqM6EKNLjme0jAWG4B+QtfsFM59IOIl1iQOIk2HLPZKhcx67vxBi7eGqiLci4lriMuIWOR5hVawZHo7LolQtmSo3b6/wAloYXm1wOY4b2OaEIMNwzlGwzA2B52Wn2cN45AcwNAdAhCCI7fNvpyVnEheBpOttd9eaEIMsHIdGuPxlqqTz+xPVwHyLaIQg0uzTc3HcDX6LIwM3qJ3HNwJ8RzP8UIQbsnnaP70WP22kLcPcQSCeK5Btf5QhKOc7NsAhFgB8LbiSoXj+vV8XIFqUyELWMtNSmC0oEIWqKuxqdqEKkpAlQhAIQhAIQhAIQhB//Z"/>
          <p:cNvSpPr>
            <a:spLocks noChangeAspect="1" noChangeArrowheads="1"/>
          </p:cNvSpPr>
          <p:nvPr/>
        </p:nvSpPr>
        <p:spPr bwMode="auto">
          <a:xfrm>
            <a:off x="63500" y="-825500"/>
            <a:ext cx="2686050" cy="169545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83972" name="Picture 4" descr="http://static.respuestario.com/images/12/473/2658/201593/5/131618/i4.jpg"/>
          <p:cNvPicPr>
            <a:picLocks noChangeAspect="1" noChangeArrowheads="1"/>
          </p:cNvPicPr>
          <p:nvPr/>
        </p:nvPicPr>
        <p:blipFill>
          <a:blip r:embed="rId2" cstate="print"/>
          <a:srcRect/>
          <a:stretch>
            <a:fillRect/>
          </a:stretch>
        </p:blipFill>
        <p:spPr bwMode="auto">
          <a:xfrm>
            <a:off x="0" y="6084168"/>
            <a:ext cx="6858000" cy="309634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8052" y="1691680"/>
            <a:ext cx="6335080" cy="2664296"/>
          </a:xfrm>
        </p:spPr>
        <p:txBody>
          <a:bodyPr>
            <a:noAutofit/>
          </a:bodyPr>
          <a:lstStyle/>
          <a:p>
            <a:r>
              <a:rPr lang="es-MX" sz="3200" dirty="0" smtClean="0">
                <a:solidFill>
                  <a:schemeClr val="tx1"/>
                </a:solidFill>
                <a:latin typeface="Aharoni" pitchFamily="2" charset="-79"/>
                <a:cs typeface="Aharoni" pitchFamily="2" charset="-79"/>
              </a:rPr>
              <a:t>1. Integración grupal.</a:t>
            </a:r>
            <a:br>
              <a:rPr lang="es-MX" sz="3200" dirty="0" smtClean="0">
                <a:solidFill>
                  <a:schemeClr val="tx1"/>
                </a:solidFill>
                <a:latin typeface="Aharoni" pitchFamily="2" charset="-79"/>
                <a:cs typeface="Aharoni" pitchFamily="2" charset="-79"/>
              </a:rPr>
            </a:br>
            <a:r>
              <a:rPr lang="es-MX" sz="3200" dirty="0" smtClean="0">
                <a:solidFill>
                  <a:schemeClr val="tx1"/>
                </a:solidFill>
                <a:latin typeface="Aharoni" pitchFamily="2" charset="-79"/>
                <a:cs typeface="Aharoni" pitchFamily="2" charset="-79"/>
              </a:rPr>
              <a:t>2. Análisis y expectativas.</a:t>
            </a:r>
            <a:br>
              <a:rPr lang="es-MX" sz="3200" dirty="0" smtClean="0">
                <a:solidFill>
                  <a:schemeClr val="tx1"/>
                </a:solidFill>
                <a:latin typeface="Aharoni" pitchFamily="2" charset="-79"/>
                <a:cs typeface="Aharoni" pitchFamily="2" charset="-79"/>
              </a:rPr>
            </a:br>
            <a:r>
              <a:rPr lang="es-MX" sz="3200" dirty="0" smtClean="0">
                <a:solidFill>
                  <a:schemeClr val="tx1"/>
                </a:solidFill>
                <a:latin typeface="Aharoni" pitchFamily="2" charset="-79"/>
                <a:cs typeface="Aharoni" pitchFamily="2" charset="-79"/>
              </a:rPr>
              <a:t>3. Presentación del programa.</a:t>
            </a:r>
            <a:br>
              <a:rPr lang="es-MX" sz="3200" dirty="0" smtClean="0">
                <a:solidFill>
                  <a:schemeClr val="tx1"/>
                </a:solidFill>
                <a:latin typeface="Aharoni" pitchFamily="2" charset="-79"/>
                <a:cs typeface="Aharoni" pitchFamily="2" charset="-79"/>
              </a:rPr>
            </a:br>
            <a:r>
              <a:rPr lang="es-MX" sz="3200" dirty="0" smtClean="0">
                <a:solidFill>
                  <a:schemeClr val="tx1"/>
                </a:solidFill>
                <a:latin typeface="Aharoni" pitchFamily="2" charset="-79"/>
                <a:cs typeface="Aharoni" pitchFamily="2" charset="-79"/>
              </a:rPr>
              <a:t>4. Acuerdos de trabajo y evaluación.</a:t>
            </a:r>
            <a:br>
              <a:rPr lang="es-MX" sz="3200" dirty="0" smtClean="0">
                <a:solidFill>
                  <a:schemeClr val="tx1"/>
                </a:solidFill>
                <a:latin typeface="Aharoni" pitchFamily="2" charset="-79"/>
                <a:cs typeface="Aharoni" pitchFamily="2" charset="-79"/>
              </a:rPr>
            </a:br>
            <a:r>
              <a:rPr lang="es-MX" sz="3200" dirty="0" smtClean="0">
                <a:solidFill>
                  <a:schemeClr val="tx1"/>
                </a:solidFill>
                <a:latin typeface="Aharoni" pitchFamily="2" charset="-79"/>
                <a:cs typeface="Aharoni" pitchFamily="2" charset="-79"/>
              </a:rPr>
              <a:t>5, Evaluación diagnóstica.</a:t>
            </a:r>
            <a:endParaRPr lang="es-MX" sz="3200" dirty="0">
              <a:solidFill>
                <a:schemeClr val="tx1"/>
              </a:solidFill>
              <a:latin typeface="Aharoni" pitchFamily="2" charset="-79"/>
              <a:cs typeface="Aharoni" pitchFamily="2" charset="-79"/>
            </a:endParaRPr>
          </a:p>
        </p:txBody>
      </p:sp>
      <p:pic>
        <p:nvPicPr>
          <p:cNvPr id="1026" name="Picture 2" descr="http://t3.gstatic.com/images?q=tbn:ANd9GcSGGr1WRJCkHPzLTZBBdswPNWLCK85NwZcrJmr81B6tXJAdMGRu"/>
          <p:cNvPicPr>
            <a:picLocks noChangeAspect="1" noChangeArrowheads="1"/>
          </p:cNvPicPr>
          <p:nvPr/>
        </p:nvPicPr>
        <p:blipFill>
          <a:blip r:embed="rId2" cstate="print"/>
          <a:srcRect/>
          <a:stretch>
            <a:fillRect/>
          </a:stretch>
        </p:blipFill>
        <p:spPr bwMode="auto">
          <a:xfrm>
            <a:off x="0" y="4598602"/>
            <a:ext cx="6885385" cy="4581910"/>
          </a:xfrm>
          <a:prstGeom prst="rect">
            <a:avLst/>
          </a:prstGeom>
          <a:noFill/>
        </p:spPr>
      </p:pic>
      <p:sp>
        <p:nvSpPr>
          <p:cNvPr id="6" name="5 Rectángulo"/>
          <p:cNvSpPr/>
          <p:nvPr/>
        </p:nvSpPr>
        <p:spPr>
          <a:xfrm>
            <a:off x="468052" y="397839"/>
            <a:ext cx="5949280" cy="769441"/>
          </a:xfrm>
          <a:prstGeom prst="rect">
            <a:avLst/>
          </a:prstGeom>
        </p:spPr>
        <p:txBody>
          <a:bodyPr wrap="square">
            <a:spAutoFit/>
          </a:bodyPr>
          <a:lstStyle/>
          <a:p>
            <a:r>
              <a:rPr lang="es-MX" sz="4400" dirty="0" smtClean="0">
                <a:solidFill>
                  <a:srgbClr val="0070C0"/>
                </a:solidFill>
                <a:latin typeface="Aharoni" pitchFamily="2" charset="-79"/>
                <a:cs typeface="Aharoni" pitchFamily="2" charset="-79"/>
              </a:rPr>
              <a:t>Encuadre</a:t>
            </a:r>
            <a:endParaRPr lang="es-MX" sz="4400" dirty="0" smtClean="0">
              <a:solidFill>
                <a:srgbClr val="C00000"/>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20688" y="0"/>
            <a:ext cx="6048672" cy="8586966"/>
          </a:xfrm>
          <a:prstGeom prst="rect">
            <a:avLst/>
          </a:prstGeom>
        </p:spPr>
        <p:txBody>
          <a:bodyPr wrap="square">
            <a:spAutoFit/>
          </a:bodyPr>
          <a:lstStyle/>
          <a:p>
            <a:endParaRPr lang="es-MX" sz="1600" dirty="0" smtClean="0">
              <a:latin typeface="Aharoni" pitchFamily="2" charset="-79"/>
              <a:cs typeface="Aharoni" pitchFamily="2" charset="-79"/>
            </a:endParaRPr>
          </a:p>
          <a:p>
            <a:r>
              <a:rPr lang="es-MX" sz="3600" b="1" dirty="0" smtClean="0">
                <a:solidFill>
                  <a:srgbClr val="C00000"/>
                </a:solidFill>
                <a:latin typeface="Aharoni" pitchFamily="2" charset="-79"/>
                <a:cs typeface="Aharoni" pitchFamily="2" charset="-79"/>
              </a:rPr>
              <a:t>CIERRE:</a:t>
            </a:r>
          </a:p>
          <a:p>
            <a:pPr algn="ctr"/>
            <a:endParaRPr lang="es-MX" sz="2400" i="1" dirty="0" smtClean="0">
              <a:latin typeface="Aharoni" pitchFamily="2" charset="-79"/>
              <a:cs typeface="Aharoni" pitchFamily="2" charset="-79"/>
            </a:endParaRPr>
          </a:p>
          <a:p>
            <a:pPr algn="ctr"/>
            <a:r>
              <a:rPr lang="es-MX" sz="1400" i="1" dirty="0" smtClean="0">
                <a:latin typeface="Aharoni" pitchFamily="2" charset="-79"/>
                <a:cs typeface="Aharoni" pitchFamily="2" charset="-79"/>
              </a:rPr>
              <a:t>El alumno elabora un informe detallado de tus actividades cotidianas. </a:t>
            </a:r>
          </a:p>
          <a:p>
            <a:pPr algn="ctr"/>
            <a:r>
              <a:rPr lang="es-MX" sz="1400" i="1" dirty="0" smtClean="0">
                <a:solidFill>
                  <a:srgbClr val="C00000"/>
                </a:solidFill>
                <a:latin typeface="Aharoni" pitchFamily="2" charset="-79"/>
                <a:cs typeface="Aharoni" pitchFamily="2" charset="-79"/>
              </a:rPr>
              <a:t>Selecciona un día </a:t>
            </a:r>
            <a:r>
              <a:rPr lang="es-MX" sz="1200" dirty="0" smtClean="0">
                <a:solidFill>
                  <a:srgbClr val="C00000"/>
                </a:solidFill>
                <a:latin typeface="Aharoni" pitchFamily="2" charset="-79"/>
                <a:cs typeface="Aharoni" pitchFamily="2" charset="-79"/>
              </a:rPr>
              <a:t>de la semana.</a:t>
            </a:r>
          </a:p>
          <a:p>
            <a:endParaRPr lang="es-MX" sz="1600" b="1" dirty="0" smtClean="0">
              <a:latin typeface="Aharoni" pitchFamily="2" charset="-79"/>
              <a:cs typeface="Aharoni" pitchFamily="2" charset="-79"/>
            </a:endParaRPr>
          </a:p>
          <a:p>
            <a:r>
              <a:rPr lang="es-MX" sz="1600" b="1" dirty="0" smtClean="0">
                <a:latin typeface="Aharoni" pitchFamily="2" charset="-79"/>
                <a:cs typeface="Aharoni" pitchFamily="2" charset="-79"/>
              </a:rPr>
              <a:t>HORA 			ACTIVIDAD A REALIZAR</a:t>
            </a:r>
          </a:p>
          <a:p>
            <a:endParaRPr lang="es-MX" sz="1600" b="1" dirty="0" smtClean="0">
              <a:latin typeface="Aharoni" pitchFamily="2" charset="-79"/>
              <a:cs typeface="Aharoni" pitchFamily="2" charset="-79"/>
            </a:endParaRPr>
          </a:p>
          <a:p>
            <a:r>
              <a:rPr lang="es-MX" sz="1600" b="1" dirty="0" smtClean="0">
                <a:latin typeface="Aharoni" pitchFamily="2" charset="-79"/>
                <a:cs typeface="Aharoni" pitchFamily="2" charset="-79"/>
              </a:rPr>
              <a:t>6:00am	___________________________________________________</a:t>
            </a:r>
          </a:p>
          <a:p>
            <a:r>
              <a:rPr lang="es-MX" sz="1600" b="1" dirty="0" smtClean="0">
                <a:latin typeface="Aharoni" pitchFamily="2" charset="-79"/>
                <a:cs typeface="Aharoni" pitchFamily="2" charset="-79"/>
              </a:rPr>
              <a:t>7:00 am 	___________________________________________________</a:t>
            </a:r>
          </a:p>
          <a:p>
            <a:r>
              <a:rPr lang="es-MX" sz="1600" b="1" dirty="0" smtClean="0">
                <a:latin typeface="Aharoni" pitchFamily="2" charset="-79"/>
                <a:cs typeface="Aharoni" pitchFamily="2" charset="-79"/>
              </a:rPr>
              <a:t>8:00 am 	___________________________________________________</a:t>
            </a:r>
          </a:p>
          <a:p>
            <a:r>
              <a:rPr lang="es-MX" sz="1600" b="1" dirty="0" smtClean="0">
                <a:latin typeface="Aharoni" pitchFamily="2" charset="-79"/>
                <a:cs typeface="Aharoni" pitchFamily="2" charset="-79"/>
              </a:rPr>
              <a:t>9:00 am	___________________________________________________</a:t>
            </a:r>
          </a:p>
          <a:p>
            <a:r>
              <a:rPr lang="es-MX" sz="1600" b="1" dirty="0" smtClean="0">
                <a:latin typeface="Aharoni" pitchFamily="2" charset="-79"/>
                <a:cs typeface="Aharoni" pitchFamily="2" charset="-79"/>
              </a:rPr>
              <a:t>10:00am	___________________________________________________</a:t>
            </a:r>
          </a:p>
          <a:p>
            <a:r>
              <a:rPr lang="es-MX" sz="1600" b="1" dirty="0" smtClean="0">
                <a:latin typeface="Aharoni" pitchFamily="2" charset="-79"/>
                <a:cs typeface="Aharoni" pitchFamily="2" charset="-79"/>
              </a:rPr>
              <a:t>11:00am	___________________________________________________</a:t>
            </a:r>
          </a:p>
          <a:p>
            <a:r>
              <a:rPr lang="es-MX" sz="1600" b="1" dirty="0" smtClean="0">
                <a:latin typeface="Aharoni" pitchFamily="2" charset="-79"/>
                <a:cs typeface="Aharoni" pitchFamily="2" charset="-79"/>
              </a:rPr>
              <a:t>12:00pm	___________________________________________________</a:t>
            </a:r>
          </a:p>
          <a:p>
            <a:r>
              <a:rPr lang="es-MX" sz="1600" b="1" dirty="0" smtClean="0">
                <a:latin typeface="Aharoni" pitchFamily="2" charset="-79"/>
                <a:cs typeface="Aharoni" pitchFamily="2" charset="-79"/>
              </a:rPr>
              <a:t>1:00pm	___________________________________________________</a:t>
            </a:r>
          </a:p>
          <a:p>
            <a:r>
              <a:rPr lang="es-MX" sz="1600" b="1" dirty="0" smtClean="0">
                <a:latin typeface="Aharoni" pitchFamily="2" charset="-79"/>
                <a:cs typeface="Aharoni" pitchFamily="2" charset="-79"/>
              </a:rPr>
              <a:t>2:00 pm	_________________________________________</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8640" y="209123"/>
            <a:ext cx="6525344" cy="1446550"/>
          </a:xfrm>
          <a:prstGeom prst="rect">
            <a:avLst/>
          </a:prstGeom>
          <a:solidFill>
            <a:srgbClr val="FFFF00"/>
          </a:solidFill>
        </p:spPr>
        <p:txBody>
          <a:bodyPr wrap="square">
            <a:spAutoFit/>
          </a:bodyPr>
          <a:lstStyle/>
          <a:p>
            <a:pPr algn="ctr"/>
            <a:r>
              <a:rPr lang="es-MX" sz="8800" dirty="0" smtClean="0">
                <a:latin typeface="Aharoni" pitchFamily="2" charset="-79"/>
                <a:cs typeface="Aharoni" pitchFamily="2" charset="-79"/>
              </a:rPr>
              <a:t>La reseña</a:t>
            </a:r>
          </a:p>
        </p:txBody>
      </p:sp>
      <p:pic>
        <p:nvPicPr>
          <p:cNvPr id="44035" name="Picture 3" descr="http://t2.gstatic.com/images?q=tbn:ANd9GcSM9lJzhBpwIOlPahROAmz-o3ByU09ebukj7W03fo1-JgXdjrq44A"/>
          <p:cNvPicPr>
            <a:picLocks noChangeAspect="1" noChangeArrowheads="1"/>
          </p:cNvPicPr>
          <p:nvPr/>
        </p:nvPicPr>
        <p:blipFill>
          <a:blip r:embed="rId2" cstate="print"/>
          <a:srcRect/>
          <a:stretch>
            <a:fillRect/>
          </a:stretch>
        </p:blipFill>
        <p:spPr bwMode="auto">
          <a:xfrm>
            <a:off x="52580" y="2267744"/>
            <a:ext cx="6688788" cy="5400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32656" y="-293190"/>
            <a:ext cx="6259312"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lang="es-ES" sz="3200" dirty="0">
              <a:solidFill>
                <a:srgbClr val="C00000"/>
              </a:solidFill>
              <a:latin typeface="Aharoni" pitchFamily="2" charset="-79"/>
              <a:ea typeface="Calibri" pitchFamily="34" charset="0"/>
              <a:cs typeface="Aharoni" pitchFamily="2" charset="-79"/>
            </a:endParaRPr>
          </a:p>
          <a:p>
            <a:pPr marL="0" marR="0" lvl="0" indent="0" defTabSz="914400" rtl="0" eaLnBrk="1" fontAlgn="base" latinLnBrk="0" hangingPunct="1">
              <a:lnSpc>
                <a:spcPct val="100000"/>
              </a:lnSpc>
              <a:spcBef>
                <a:spcPct val="0"/>
              </a:spcBef>
              <a:spcAft>
                <a:spcPct val="0"/>
              </a:spcAft>
              <a:buClrTx/>
              <a:buSzTx/>
              <a:buFontTx/>
              <a:buNone/>
              <a:tabLst/>
            </a:pPr>
            <a:r>
              <a:rPr kumimoji="0" lang="es-ES" sz="3200" i="0" u="none" strike="noStrike" cap="none" normalizeH="0" baseline="0" dirty="0" smtClean="0">
                <a:ln>
                  <a:noFill/>
                </a:ln>
                <a:solidFill>
                  <a:srgbClr val="C00000"/>
                </a:solidFill>
                <a:effectLst/>
                <a:latin typeface="Aharoni" pitchFamily="2" charset="-79"/>
                <a:ea typeface="Calibri" pitchFamily="34" charset="0"/>
                <a:cs typeface="Aharoni" pitchFamily="2" charset="-79"/>
              </a:rPr>
              <a:t>APERTURA: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3200" i="0" u="none" strike="noStrike" cap="none" normalizeH="0" baseline="0" dirty="0" smtClean="0">
                <a:ln>
                  <a:noFill/>
                </a:ln>
                <a:solidFill>
                  <a:schemeClr val="tx1"/>
                </a:solidFill>
                <a:effectLst/>
                <a:latin typeface="Aharoni" pitchFamily="2" charset="-79"/>
                <a:ea typeface="Calibri" pitchFamily="34" charset="0"/>
                <a:cs typeface="Aharoni" pitchFamily="2" charset="-79"/>
              </a:rPr>
              <a:t>1.-Se proyecta el video titulado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800" i="1" u="none" strike="noStrike" cap="none" normalizeH="0" baseline="0" dirty="0" smtClean="0">
                <a:ln>
                  <a:noFill/>
                </a:ln>
                <a:solidFill>
                  <a:srgbClr val="C00000"/>
                </a:solidFill>
                <a:effectLst/>
                <a:latin typeface="Aharoni" pitchFamily="2" charset="-79"/>
                <a:ea typeface="Calibri" pitchFamily="34" charset="0"/>
                <a:cs typeface="Aharoni" pitchFamily="2" charset="-79"/>
              </a:rPr>
              <a:t>“La leyenda del</a:t>
            </a:r>
            <a:r>
              <a:rPr kumimoji="0" lang="es-ES" sz="2800" i="1" u="none" strike="noStrike" cap="none" normalizeH="0" dirty="0" smtClean="0">
                <a:ln>
                  <a:noFill/>
                </a:ln>
                <a:solidFill>
                  <a:srgbClr val="C00000"/>
                </a:solidFill>
                <a:effectLst/>
                <a:latin typeface="Aharoni" pitchFamily="2" charset="-79"/>
                <a:ea typeface="Calibri" pitchFamily="34" charset="0"/>
                <a:cs typeface="Aharoni" pitchFamily="2" charset="-79"/>
              </a:rPr>
              <a:t> </a:t>
            </a:r>
            <a:r>
              <a:rPr kumimoji="0" lang="es-ES" sz="2800" i="1" u="none" strike="noStrike" cap="none" normalizeH="0" baseline="0" dirty="0" smtClean="0">
                <a:ln>
                  <a:noFill/>
                </a:ln>
                <a:solidFill>
                  <a:srgbClr val="C00000"/>
                </a:solidFill>
                <a:effectLst/>
                <a:latin typeface="Aharoni" pitchFamily="2" charset="-79"/>
                <a:ea typeface="Calibri" pitchFamily="34" charset="0"/>
                <a:cs typeface="Aharoni" pitchFamily="2" charset="-79"/>
              </a:rPr>
              <a:t>espantapájaros</a:t>
            </a:r>
            <a:r>
              <a:rPr kumimoji="0" lang="es-ES" sz="2800" i="1" u="none" strike="noStrike" cap="none" normalizeH="0" baseline="0" dirty="0" smtClean="0">
                <a:ln>
                  <a:noFill/>
                </a:ln>
                <a:solidFill>
                  <a:schemeClr val="tx1"/>
                </a:solidFill>
                <a:effectLst/>
                <a:latin typeface="Aharoni" pitchFamily="2" charset="-79"/>
                <a:ea typeface="Calibri" pitchFamily="34" charset="0"/>
                <a:cs typeface="Aharoni" pitchFamily="2" charset="-79"/>
              </a:rPr>
              <a:t>”</a:t>
            </a:r>
          </a:p>
          <a:p>
            <a:pPr marL="0" marR="0" lvl="0" indent="0" algn="ctr" defTabSz="914400" rtl="0" eaLnBrk="0" fontAlgn="base" latinLnBrk="0" hangingPunct="0">
              <a:lnSpc>
                <a:spcPct val="100000"/>
              </a:lnSpc>
              <a:spcBef>
                <a:spcPct val="0"/>
              </a:spcBef>
              <a:spcAft>
                <a:spcPct val="0"/>
              </a:spcAft>
              <a:buClrTx/>
              <a:buSzTx/>
              <a:buFontTx/>
              <a:buNone/>
              <a:tabLst/>
            </a:pPr>
            <a:r>
              <a:rPr lang="es-ES" sz="2800" i="1" dirty="0" smtClean="0">
                <a:latin typeface="Aharoni" pitchFamily="2" charset="-79"/>
                <a:ea typeface="Calibri" pitchFamily="34" charset="0"/>
                <a:cs typeface="Aharoni" pitchFamily="2" charset="-79"/>
              </a:rPr>
              <a:t>y/o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800" i="1" u="none" strike="noStrike" cap="none" normalizeH="0" baseline="0" dirty="0" smtClean="0">
                <a:ln>
                  <a:noFill/>
                </a:ln>
                <a:solidFill>
                  <a:schemeClr val="tx1"/>
                </a:solidFill>
                <a:effectLst/>
                <a:latin typeface="Aharoni" pitchFamily="2" charset="-79"/>
                <a:ea typeface="Calibri" pitchFamily="34" charset="0"/>
                <a:cs typeface="Aharoni" pitchFamily="2" charset="-79"/>
              </a:rPr>
              <a:t>“</a:t>
            </a:r>
            <a:r>
              <a:rPr kumimoji="0" lang="es-ES" sz="3200" i="1" u="none" strike="noStrike" cap="none" normalizeH="0" baseline="0" dirty="0" smtClean="0">
                <a:ln>
                  <a:noFill/>
                </a:ln>
                <a:solidFill>
                  <a:srgbClr val="FF0000"/>
                </a:solidFill>
                <a:effectLst/>
                <a:latin typeface="Aharoni" pitchFamily="2" charset="-79"/>
                <a:ea typeface="Calibri" pitchFamily="34" charset="0"/>
                <a:cs typeface="Aharoni" pitchFamily="2" charset="-79"/>
              </a:rPr>
              <a:t>La leyenda del Sol</a:t>
            </a:r>
            <a:r>
              <a:rPr kumimoji="0" lang="es-ES" sz="3200" i="1" u="none" strike="noStrike" cap="none" normalizeH="0" dirty="0" smtClean="0">
                <a:ln>
                  <a:noFill/>
                </a:ln>
                <a:solidFill>
                  <a:srgbClr val="FF0000"/>
                </a:solidFill>
                <a:effectLst/>
                <a:latin typeface="Aharoni" pitchFamily="2" charset="-79"/>
                <a:ea typeface="Calibri" pitchFamily="34" charset="0"/>
                <a:cs typeface="Aharoni" pitchFamily="2" charset="-79"/>
              </a:rPr>
              <a:t> y la Luna”</a:t>
            </a:r>
            <a:r>
              <a:rPr kumimoji="0" lang="es-ES" sz="3200" i="1" u="none" strike="noStrike" cap="none" normalizeH="0" baseline="0" dirty="0" smtClean="0">
                <a:ln>
                  <a:noFill/>
                </a:ln>
                <a:solidFill>
                  <a:srgbClr val="FF0000"/>
                </a:solidFill>
                <a:effectLst/>
                <a:latin typeface="Aharoni" pitchFamily="2" charset="-79"/>
                <a:ea typeface="Calibri" pitchFamily="34" charset="0"/>
                <a:cs typeface="Aharoni" pitchFamily="2" charset="-79"/>
              </a:rPr>
              <a:t>.</a:t>
            </a:r>
          </a:p>
          <a:p>
            <a:pPr marL="0" marR="0" lvl="0" indent="0" algn="ctr" defTabSz="914400" rtl="0" eaLnBrk="0" fontAlgn="base" latinLnBrk="0" hangingPunct="0">
              <a:lnSpc>
                <a:spcPct val="100000"/>
              </a:lnSpc>
              <a:spcBef>
                <a:spcPct val="0"/>
              </a:spcBef>
              <a:spcAft>
                <a:spcPct val="0"/>
              </a:spcAft>
              <a:buClrTx/>
              <a:buSzTx/>
              <a:buFontTx/>
              <a:buNone/>
              <a:tabLst/>
            </a:pPr>
            <a:r>
              <a:rPr lang="es-ES" sz="2400" dirty="0" smtClean="0">
                <a:latin typeface="Aharoni" pitchFamily="2" charset="-79"/>
                <a:ea typeface="Calibri" pitchFamily="34" charset="0"/>
                <a:cs typeface="Aharoni" pitchFamily="2" charset="-79"/>
              </a:rPr>
              <a:t>(video)</a:t>
            </a:r>
            <a:endParaRPr kumimoji="0" lang="es-ES" sz="2400" u="none" strike="noStrike" cap="none" normalizeH="0" baseline="0" dirty="0" smtClean="0">
              <a:ln>
                <a:noFill/>
              </a:ln>
              <a:solidFill>
                <a:schemeClr val="tx1"/>
              </a:solidFill>
              <a:effectLst/>
              <a:latin typeface="Aharoni" pitchFamily="2" charset="-79"/>
              <a:ea typeface="Calibri" pitchFamily="34" charset="0"/>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600" i="1" u="none" strike="noStrike" cap="none" normalizeH="0" baseline="0" dirty="0" smtClean="0">
              <a:ln>
                <a:noFill/>
              </a:ln>
              <a:solidFill>
                <a:schemeClr val="tx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i="0" u="none" strike="noStrike" cap="none" normalizeH="0" baseline="0" dirty="0" smtClean="0">
                <a:ln>
                  <a:noFill/>
                </a:ln>
                <a:solidFill>
                  <a:schemeClr val="tx1"/>
                </a:solidFill>
                <a:effectLst/>
                <a:latin typeface="Aharoni" pitchFamily="2" charset="-79"/>
                <a:ea typeface="Calibri" pitchFamily="34" charset="0"/>
                <a:cs typeface="Aharoni" pitchFamily="2" charset="-79"/>
              </a:rPr>
              <a:t>2.-Se  sociabiliza y emiten preguntas sobre el video </a:t>
            </a:r>
            <a:r>
              <a:rPr lang="es-ES" dirty="0">
                <a:latin typeface="Aharoni" pitchFamily="2" charset="-79"/>
                <a:ea typeface="Calibri" pitchFamily="34" charset="0"/>
                <a:cs typeface="Aharoni" pitchFamily="2" charset="-79"/>
              </a:rPr>
              <a:t> </a:t>
            </a:r>
            <a:r>
              <a:rPr lang="es-ES" dirty="0" smtClean="0">
                <a:latin typeface="Aharoni" pitchFamily="2" charset="-79"/>
                <a:ea typeface="Calibri" pitchFamily="34" charset="0"/>
                <a:cs typeface="Aharoni" pitchFamily="2" charset="-79"/>
              </a:rPr>
              <a:t>a los estudiantes</a:t>
            </a:r>
            <a:endParaRPr kumimoji="0" lang="es-ES" sz="4400" i="0" u="none" strike="noStrike" cap="none" normalizeH="0" baseline="0" dirty="0" smtClean="0">
              <a:ln>
                <a:noFill/>
              </a:ln>
              <a:solidFill>
                <a:schemeClr val="tx1"/>
              </a:solidFill>
              <a:effectLst/>
              <a:latin typeface="Aharoni" pitchFamily="2" charset="-79"/>
              <a:cs typeface="Aharoni" pitchFamily="2" charset="-79"/>
            </a:endParaRPr>
          </a:p>
        </p:txBody>
      </p:sp>
      <p:pic>
        <p:nvPicPr>
          <p:cNvPr id="7" name="La Leyenda del Espantapajaros.mp4">
            <a:hlinkClick r:id="" action="ppaction://media"/>
          </p:cNvPr>
          <p:cNvPicPr>
            <a:picLocks noGrp="1" noRot="1" noChangeAspect="1"/>
          </p:cNvPicPr>
          <p:nvPr>
            <p:ph idx="1"/>
            <a:videoFile r:link="rId1"/>
          </p:nvPr>
        </p:nvPicPr>
        <p:blipFill>
          <a:blip r:embed="rId3" cstate="print"/>
          <a:stretch>
            <a:fillRect/>
          </a:stretch>
        </p:blipFill>
        <p:spPr>
          <a:xfrm>
            <a:off x="1800225" y="4294188"/>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8032" y="107504"/>
            <a:ext cx="6237312" cy="7725192"/>
          </a:xfrm>
          <a:prstGeom prst="rect">
            <a:avLst/>
          </a:prstGeom>
        </p:spPr>
        <p:txBody>
          <a:bodyPr wrap="square">
            <a:spAutoFit/>
          </a:bodyPr>
          <a:lstStyle/>
          <a:p>
            <a:pPr lvl="0" algn="ctr"/>
            <a:endParaRPr lang="es-ES" sz="3200" dirty="0" smtClean="0">
              <a:latin typeface="Aharoni" pitchFamily="2" charset="-79"/>
              <a:ea typeface="Calibri" pitchFamily="34" charset="0"/>
              <a:cs typeface="Aharoni" pitchFamily="2" charset="-79"/>
            </a:endParaRPr>
          </a:p>
          <a:p>
            <a:pPr lvl="0" algn="ctr"/>
            <a:r>
              <a:rPr lang="es-ES" sz="3200" dirty="0" smtClean="0">
                <a:latin typeface="Aharoni" pitchFamily="2" charset="-79"/>
                <a:ea typeface="Calibri" pitchFamily="34" charset="0"/>
                <a:cs typeface="Aharoni" pitchFamily="2" charset="-79"/>
              </a:rPr>
              <a:t>DESARROLLO TEMÁTICO</a:t>
            </a:r>
            <a:r>
              <a:rPr lang="es-ES" sz="4400" dirty="0" smtClean="0">
                <a:latin typeface="Aharoni" pitchFamily="2" charset="-79"/>
                <a:ea typeface="Calibri" pitchFamily="34" charset="0"/>
                <a:cs typeface="Aharoni" pitchFamily="2" charset="-79"/>
              </a:rPr>
              <a:t>:</a:t>
            </a:r>
          </a:p>
          <a:p>
            <a:pPr lvl="0" algn="ctr"/>
            <a:endParaRPr lang="es-MX" sz="4400" dirty="0" smtClean="0">
              <a:latin typeface="Aharoni" pitchFamily="2" charset="-79"/>
              <a:cs typeface="Aharoni" pitchFamily="2" charset="-79"/>
            </a:endParaRPr>
          </a:p>
          <a:p>
            <a:pPr algn="ctr"/>
            <a:r>
              <a:rPr lang="es-MX" sz="3200" dirty="0" smtClean="0">
                <a:solidFill>
                  <a:srgbClr val="C00000"/>
                </a:solidFill>
                <a:latin typeface="Aharoni" pitchFamily="2" charset="-79"/>
                <a:cs typeface="Aharoni" pitchFamily="2" charset="-79"/>
              </a:rPr>
              <a:t>LA RESEÑA</a:t>
            </a:r>
            <a:endParaRPr lang="es-MX" sz="2000" b="1" dirty="0" smtClean="0">
              <a:solidFill>
                <a:srgbClr val="0070C0"/>
              </a:solidFill>
              <a:latin typeface="Aharoni" pitchFamily="2" charset="-79"/>
              <a:cs typeface="Aharoni" pitchFamily="2" charset="-79"/>
            </a:endParaRPr>
          </a:p>
          <a:p>
            <a:pPr algn="ctr"/>
            <a:r>
              <a:rPr lang="es-MX" sz="2400" b="1" dirty="0" smtClean="0">
                <a:solidFill>
                  <a:srgbClr val="0070C0"/>
                </a:solidFill>
                <a:latin typeface="Aharoni" pitchFamily="2" charset="-79"/>
                <a:cs typeface="Aharoni" pitchFamily="2" charset="-79"/>
              </a:rPr>
              <a:t>(CONCEPTO)</a:t>
            </a:r>
          </a:p>
          <a:p>
            <a:pPr algn="ctr"/>
            <a:r>
              <a:rPr lang="es-MX" sz="2000" dirty="0" smtClean="0">
                <a:latin typeface="Aharoni" pitchFamily="2" charset="-79"/>
                <a:cs typeface="Aharoni" pitchFamily="2" charset="-79"/>
              </a:rPr>
              <a:t>El objetivo de toda RESEÑA es informar al lector acerca del contenido de algún texto, película, concierto, obra de teatro, exposición, etc., ofreciendo un comentario crítico al respecto, emitiendo opiniones o juicios de valor.</a:t>
            </a:r>
          </a:p>
          <a:p>
            <a:pPr algn="ctr"/>
            <a:endParaRPr lang="es-MX" sz="2000" dirty="0" smtClean="0">
              <a:solidFill>
                <a:srgbClr val="C00000"/>
              </a:solidFill>
              <a:latin typeface="Aharoni" pitchFamily="2" charset="-79"/>
              <a:cs typeface="Aharoni" pitchFamily="2" charset="-79"/>
            </a:endParaRPr>
          </a:p>
          <a:p>
            <a:pPr algn="ctr"/>
            <a:r>
              <a:rPr lang="es-MX" sz="2000" dirty="0" smtClean="0">
                <a:latin typeface="Aharoni" pitchFamily="2" charset="-79"/>
                <a:cs typeface="Aharoni" pitchFamily="2" charset="-79"/>
              </a:rPr>
              <a:t>Siempre se inicia con la FICHA BIBLIOGRÁFICA. Después un resumen sobre el tema en cuestión que incluya un comentario crítico y finalmente debe contener una reflexión dirigida al lector.</a:t>
            </a:r>
          </a:p>
          <a:p>
            <a:pPr algn="ctr"/>
            <a:endParaRPr lang="es-MX" sz="2400" b="1" dirty="0" smtClean="0">
              <a:latin typeface="Aharoni" pitchFamily="2" charset="-79"/>
              <a:cs typeface="Aharoni" pitchFamily="2" charset="-79"/>
            </a:endParaRPr>
          </a:p>
          <a:p>
            <a:pPr algn="ctr"/>
            <a:r>
              <a:rPr lang="es-MX" sz="2400" b="1" dirty="0" smtClean="0">
                <a:latin typeface="Aharoni" pitchFamily="2" charset="-79"/>
                <a:cs typeface="Aharoni" pitchFamily="2" charset="-79"/>
              </a:rPr>
              <a:t>ESTRUCTURA:</a:t>
            </a:r>
          </a:p>
          <a:p>
            <a:r>
              <a:rPr lang="es-MX" dirty="0" smtClean="0">
                <a:latin typeface="Aharoni" pitchFamily="2" charset="-79"/>
                <a:cs typeface="Aharoni" pitchFamily="2" charset="-79"/>
              </a:rPr>
              <a:t>1. INTRODUCCIÓN O FICHA BIBLIOGRÁFICA</a:t>
            </a:r>
          </a:p>
          <a:p>
            <a:r>
              <a:rPr lang="es-MX" dirty="0" smtClean="0">
                <a:latin typeface="Aharoni" pitchFamily="2" charset="-79"/>
                <a:cs typeface="Aharoni" pitchFamily="2" charset="-79"/>
              </a:rPr>
              <a:t>2. RESUMEN DESCRIPTIVO</a:t>
            </a:r>
          </a:p>
          <a:p>
            <a:r>
              <a:rPr lang="es-MX" dirty="0" smtClean="0">
                <a:latin typeface="Aharoni" pitchFamily="2" charset="-79"/>
                <a:cs typeface="Aharoni" pitchFamily="2" charset="-79"/>
              </a:rPr>
              <a:t>3. COMENTARIO CRÍTICO</a:t>
            </a:r>
          </a:p>
          <a:p>
            <a:r>
              <a:rPr lang="es-MX" dirty="0" smtClean="0">
                <a:latin typeface="Aharoni" pitchFamily="2" charset="-79"/>
                <a:cs typeface="Aharoni" pitchFamily="2" charset="-79"/>
              </a:rPr>
              <a:t>4. CONCLUSIÓN REF</a:t>
            </a:r>
            <a:r>
              <a:rPr lang="es-MX" b="1" dirty="0" smtClean="0">
                <a:latin typeface="Aharoni" pitchFamily="2" charset="-79"/>
                <a:cs typeface="Aharoni" pitchFamily="2" charset="-79"/>
              </a:rPr>
              <a:t>LEXIVA</a:t>
            </a:r>
          </a:p>
        </p:txBody>
      </p:sp>
      <p:pic>
        <p:nvPicPr>
          <p:cNvPr id="88066" name="Picture 2" descr="http://t1.gstatic.com/images?q=tbn:ANd9GcRPCBJh4J-ZfBfo99w5C1W9KdezNa7QkTDa6hDpwJnF2cXPRsDE"/>
          <p:cNvPicPr>
            <a:picLocks noChangeAspect="1" noChangeArrowheads="1"/>
          </p:cNvPicPr>
          <p:nvPr/>
        </p:nvPicPr>
        <p:blipFill>
          <a:blip r:embed="rId2" cstate="print"/>
          <a:srcRect/>
          <a:stretch>
            <a:fillRect/>
          </a:stretch>
        </p:blipFill>
        <p:spPr bwMode="auto">
          <a:xfrm>
            <a:off x="3933056" y="7452320"/>
            <a:ext cx="2847975" cy="16097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04664" y="235252"/>
            <a:ext cx="6093296" cy="7140416"/>
          </a:xfrm>
          <a:prstGeom prst="rect">
            <a:avLst/>
          </a:prstGeom>
        </p:spPr>
        <p:txBody>
          <a:bodyPr wrap="square">
            <a:spAutoFit/>
          </a:bodyPr>
          <a:lstStyle/>
          <a:p>
            <a:pPr algn="ctr"/>
            <a:endParaRPr lang="es-MX" sz="2400" b="1" dirty="0" smtClean="0">
              <a:solidFill>
                <a:srgbClr val="C00000"/>
              </a:solidFill>
              <a:latin typeface="Aharoni" pitchFamily="2" charset="-79"/>
              <a:cs typeface="Aharoni" pitchFamily="2" charset="-79"/>
            </a:endParaRPr>
          </a:p>
          <a:p>
            <a:pPr algn="ctr"/>
            <a:endParaRPr lang="es-MX" sz="2400" b="1" dirty="0">
              <a:solidFill>
                <a:srgbClr val="C00000"/>
              </a:solidFill>
              <a:latin typeface="Aharoni" pitchFamily="2" charset="-79"/>
              <a:cs typeface="Aharoni" pitchFamily="2" charset="-79"/>
            </a:endParaRPr>
          </a:p>
          <a:p>
            <a:pPr algn="ctr"/>
            <a:r>
              <a:rPr lang="es-MX" sz="2400" b="1" dirty="0" smtClean="0">
                <a:solidFill>
                  <a:srgbClr val="C00000"/>
                </a:solidFill>
                <a:latin typeface="Aharoni" pitchFamily="2" charset="-79"/>
                <a:cs typeface="Aharoni" pitchFamily="2" charset="-79"/>
              </a:rPr>
              <a:t>LA RESEÑA </a:t>
            </a:r>
            <a:r>
              <a:rPr lang="es-MX" sz="2400" dirty="0" smtClean="0">
                <a:latin typeface="Aharoni" pitchFamily="2" charset="-79"/>
                <a:cs typeface="Aharoni" pitchFamily="2" charset="-79"/>
              </a:rPr>
              <a:t>es el documento que informa sobre las características y contenido de un libro, o alguna publicación. La RESEÑA puede ser informativa o crítica.</a:t>
            </a:r>
          </a:p>
          <a:p>
            <a:pPr algn="ctr"/>
            <a:endParaRPr lang="es-MX" sz="2000" dirty="0" smtClean="0">
              <a:latin typeface="Aharoni" pitchFamily="2" charset="-79"/>
              <a:cs typeface="Aharoni" pitchFamily="2" charset="-79"/>
            </a:endParaRPr>
          </a:p>
          <a:p>
            <a:pPr algn="ctr"/>
            <a:endParaRPr lang="es-MX" sz="2000" dirty="0" smtClean="0">
              <a:latin typeface="Aharoni" pitchFamily="2" charset="-79"/>
              <a:cs typeface="Aharoni" pitchFamily="2" charset="-79"/>
            </a:endParaRPr>
          </a:p>
          <a:p>
            <a:pPr algn="ctr"/>
            <a:r>
              <a:rPr lang="es-MX" dirty="0" smtClean="0">
                <a:solidFill>
                  <a:srgbClr val="C00000"/>
                </a:solidFill>
                <a:latin typeface="Aharoni" pitchFamily="2" charset="-79"/>
                <a:cs typeface="Aharoni" pitchFamily="2" charset="-79"/>
              </a:rPr>
              <a:t>PASOS PARA ELABORAR UNA RESEÑA INFORMATIVA:</a:t>
            </a:r>
          </a:p>
          <a:p>
            <a:pPr algn="ctr"/>
            <a:r>
              <a:rPr lang="es-MX" dirty="0" smtClean="0">
                <a:solidFill>
                  <a:srgbClr val="C00000"/>
                </a:solidFill>
                <a:latin typeface="Aharoni" pitchFamily="2" charset="-79"/>
                <a:cs typeface="Aharoni" pitchFamily="2" charset="-79"/>
              </a:rPr>
              <a:t>a.</a:t>
            </a:r>
            <a:r>
              <a:rPr lang="es-MX" dirty="0" smtClean="0">
                <a:latin typeface="Aharoni" pitchFamily="2" charset="-79"/>
                <a:cs typeface="Aharoni" pitchFamily="2" charset="-79"/>
              </a:rPr>
              <a:t> Anotar los datos bibliográficos.</a:t>
            </a:r>
          </a:p>
          <a:p>
            <a:pPr algn="ctr"/>
            <a:r>
              <a:rPr lang="es-MX" dirty="0" smtClean="0">
                <a:solidFill>
                  <a:srgbClr val="C00000"/>
                </a:solidFill>
                <a:latin typeface="Aharoni" pitchFamily="2" charset="-79"/>
                <a:cs typeface="Aharoni" pitchFamily="2" charset="-79"/>
              </a:rPr>
              <a:t>b. </a:t>
            </a:r>
            <a:r>
              <a:rPr lang="es-MX" dirty="0" smtClean="0">
                <a:latin typeface="Aharoni" pitchFamily="2" charset="-79"/>
                <a:cs typeface="Aharoni" pitchFamily="2" charset="-79"/>
              </a:rPr>
              <a:t>Determinar las partes, capítulos e incisos del libro.</a:t>
            </a:r>
          </a:p>
          <a:p>
            <a:pPr algn="ctr"/>
            <a:r>
              <a:rPr lang="es-MX" dirty="0" smtClean="0">
                <a:solidFill>
                  <a:srgbClr val="C00000"/>
                </a:solidFill>
                <a:latin typeface="Aharoni" pitchFamily="2" charset="-79"/>
                <a:cs typeface="Aharoni" pitchFamily="2" charset="-79"/>
              </a:rPr>
              <a:t>c. </a:t>
            </a:r>
            <a:r>
              <a:rPr lang="es-MX" dirty="0" smtClean="0">
                <a:latin typeface="Aharoni" pitchFamily="2" charset="-79"/>
                <a:cs typeface="Aharoni" pitchFamily="2" charset="-79"/>
              </a:rPr>
              <a:t>Leer la introducción, prólogo y conclusiones.</a:t>
            </a:r>
          </a:p>
          <a:p>
            <a:pPr algn="ctr"/>
            <a:r>
              <a:rPr lang="es-MX" dirty="0" smtClean="0">
                <a:solidFill>
                  <a:srgbClr val="C00000"/>
                </a:solidFill>
                <a:latin typeface="Aharoni" pitchFamily="2" charset="-79"/>
                <a:cs typeface="Aharoni" pitchFamily="2" charset="-79"/>
              </a:rPr>
              <a:t>d.</a:t>
            </a:r>
            <a:r>
              <a:rPr lang="es-MX" dirty="0" smtClean="0">
                <a:latin typeface="Aharoni" pitchFamily="2" charset="-79"/>
                <a:cs typeface="Aharoni" pitchFamily="2" charset="-79"/>
              </a:rPr>
              <a:t> Leer cada capítulo.</a:t>
            </a:r>
          </a:p>
          <a:p>
            <a:pPr algn="ctr"/>
            <a:r>
              <a:rPr lang="es-MX" dirty="0" smtClean="0">
                <a:solidFill>
                  <a:srgbClr val="C00000"/>
                </a:solidFill>
                <a:latin typeface="Aharoni" pitchFamily="2" charset="-79"/>
                <a:cs typeface="Aharoni" pitchFamily="2" charset="-79"/>
              </a:rPr>
              <a:t>e. </a:t>
            </a:r>
            <a:r>
              <a:rPr lang="es-MX" dirty="0" smtClean="0">
                <a:latin typeface="Aharoni" pitchFamily="2" charset="-79"/>
                <a:cs typeface="Aharoni" pitchFamily="2" charset="-79"/>
              </a:rPr>
              <a:t>Hacer citas textuales.</a:t>
            </a:r>
          </a:p>
          <a:p>
            <a:pPr algn="ctr"/>
            <a:endParaRPr lang="es-MX" sz="2000" dirty="0" smtClean="0">
              <a:latin typeface="Aharoni" pitchFamily="2" charset="-79"/>
              <a:cs typeface="Aharoni" pitchFamily="2" charset="-79"/>
            </a:endParaRPr>
          </a:p>
          <a:p>
            <a:pPr algn="ctr"/>
            <a:endParaRPr lang="es-MX" sz="2000" dirty="0" smtClean="0">
              <a:latin typeface="Aharoni" pitchFamily="2" charset="-79"/>
              <a:cs typeface="Aharoni" pitchFamily="2" charset="-79"/>
            </a:endParaRPr>
          </a:p>
          <a:p>
            <a:pPr algn="ctr"/>
            <a:r>
              <a:rPr lang="es-MX" dirty="0" smtClean="0">
                <a:solidFill>
                  <a:srgbClr val="C00000"/>
                </a:solidFill>
                <a:latin typeface="Aharoni" pitchFamily="2" charset="-79"/>
                <a:cs typeface="Aharoni" pitchFamily="2" charset="-79"/>
              </a:rPr>
              <a:t>PASOS PARA ELABORAR UNA RESEÑA CRÍTICA:</a:t>
            </a:r>
          </a:p>
          <a:p>
            <a:pPr algn="ctr"/>
            <a:r>
              <a:rPr lang="es-MX" dirty="0" smtClean="0">
                <a:solidFill>
                  <a:srgbClr val="C00000"/>
                </a:solidFill>
                <a:latin typeface="Aharoni" pitchFamily="2" charset="-79"/>
                <a:cs typeface="Aharoni" pitchFamily="2" charset="-79"/>
              </a:rPr>
              <a:t>a.</a:t>
            </a:r>
            <a:r>
              <a:rPr lang="es-MX" dirty="0" smtClean="0">
                <a:latin typeface="Aharoni" pitchFamily="2" charset="-79"/>
                <a:cs typeface="Aharoni" pitchFamily="2" charset="-79"/>
              </a:rPr>
              <a:t> Leer todo el libro.</a:t>
            </a:r>
          </a:p>
          <a:p>
            <a:pPr algn="ctr"/>
            <a:r>
              <a:rPr lang="es-MX" dirty="0" smtClean="0">
                <a:solidFill>
                  <a:srgbClr val="C00000"/>
                </a:solidFill>
                <a:latin typeface="Aharoni" pitchFamily="2" charset="-79"/>
                <a:cs typeface="Aharoni" pitchFamily="2" charset="-79"/>
              </a:rPr>
              <a:t>b. </a:t>
            </a:r>
            <a:r>
              <a:rPr lang="es-MX" dirty="0" smtClean="0">
                <a:latin typeface="Aharoni" pitchFamily="2" charset="-79"/>
                <a:cs typeface="Aharoni" pitchFamily="2" charset="-79"/>
              </a:rPr>
              <a:t>Titular la reseña, incluir tos los datos bibliográficos.</a:t>
            </a:r>
          </a:p>
          <a:p>
            <a:pPr algn="ctr"/>
            <a:r>
              <a:rPr lang="es-MX" dirty="0" smtClean="0">
                <a:solidFill>
                  <a:srgbClr val="C00000"/>
                </a:solidFill>
                <a:latin typeface="Aharoni" pitchFamily="2" charset="-79"/>
                <a:cs typeface="Aharoni" pitchFamily="2" charset="-79"/>
              </a:rPr>
              <a:t>c.</a:t>
            </a:r>
            <a:r>
              <a:rPr lang="es-MX" dirty="0" smtClean="0">
                <a:latin typeface="Aharoni" pitchFamily="2" charset="-79"/>
                <a:cs typeface="Aharoni" pitchFamily="2" charset="-79"/>
              </a:rPr>
              <a:t> Elaborar un juicio general y básico.</a:t>
            </a:r>
          </a:p>
          <a:p>
            <a:pPr algn="ctr"/>
            <a:r>
              <a:rPr lang="es-MX" dirty="0" smtClean="0">
                <a:solidFill>
                  <a:srgbClr val="C00000"/>
                </a:solidFill>
                <a:latin typeface="Aharoni" pitchFamily="2" charset="-79"/>
                <a:cs typeface="Aharoni" pitchFamily="2" charset="-79"/>
              </a:rPr>
              <a:t>d.</a:t>
            </a:r>
            <a:r>
              <a:rPr lang="es-MX" dirty="0" smtClean="0">
                <a:latin typeface="Aharoni" pitchFamily="2" charset="-79"/>
                <a:cs typeface="Aharoni" pitchFamily="2" charset="-79"/>
              </a:rPr>
              <a:t> Señalar si la obra cumplió con su objetivo.</a:t>
            </a:r>
          </a:p>
          <a:p>
            <a:pPr algn="ctr"/>
            <a:r>
              <a:rPr lang="es-MX" dirty="0" smtClean="0">
                <a:solidFill>
                  <a:srgbClr val="C00000"/>
                </a:solidFill>
                <a:latin typeface="Aharoni" pitchFamily="2" charset="-79"/>
                <a:cs typeface="Aharoni" pitchFamily="2" charset="-79"/>
              </a:rPr>
              <a:t>e. </a:t>
            </a:r>
            <a:r>
              <a:rPr lang="es-MX" dirty="0" smtClean="0">
                <a:latin typeface="Aharoni" pitchFamily="2" charset="-79"/>
                <a:cs typeface="Aharoni" pitchFamily="2" charset="-79"/>
              </a:rPr>
              <a:t>Hacer citas textuales que apoyen los juicios críticos.</a:t>
            </a:r>
            <a:endParaRPr lang="es-MX"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6024" y="96455"/>
            <a:ext cx="6309320" cy="8771632"/>
          </a:xfrm>
          <a:prstGeom prst="rect">
            <a:avLst/>
          </a:prstGeom>
        </p:spPr>
        <p:txBody>
          <a:bodyPr wrap="square">
            <a:spAutoFit/>
          </a:bodyPr>
          <a:lstStyle/>
          <a:p>
            <a:pPr algn="ctr"/>
            <a:r>
              <a:rPr lang="es-MX" sz="3200" b="1" dirty="0" smtClean="0">
                <a:latin typeface="Aharoni" pitchFamily="2" charset="-79"/>
                <a:cs typeface="Aharoni" pitchFamily="2" charset="-79"/>
              </a:rPr>
              <a:t>CIERRE:</a:t>
            </a:r>
            <a:endParaRPr lang="es-MX" sz="2400" b="1" dirty="0" smtClean="0">
              <a:latin typeface="Aharoni" pitchFamily="2" charset="-79"/>
              <a:cs typeface="Aharoni" pitchFamily="2" charset="-79"/>
            </a:endParaRPr>
          </a:p>
          <a:p>
            <a:pPr algn="ctr"/>
            <a:r>
              <a:rPr lang="es-MX" sz="2400" b="1" dirty="0" smtClean="0">
                <a:solidFill>
                  <a:srgbClr val="7030A0"/>
                </a:solidFill>
                <a:latin typeface="Aharoni" pitchFamily="2" charset="-79"/>
                <a:cs typeface="Aharoni" pitchFamily="2" charset="-79"/>
              </a:rPr>
              <a:t>TAREA 8</a:t>
            </a:r>
            <a:endParaRPr lang="es-MX" sz="1200" b="1" dirty="0" smtClean="0">
              <a:solidFill>
                <a:srgbClr val="C00000"/>
              </a:solidFill>
              <a:latin typeface="Aharoni" pitchFamily="2" charset="-79"/>
              <a:cs typeface="Aharoni" pitchFamily="2" charset="-79"/>
            </a:endParaRPr>
          </a:p>
          <a:p>
            <a:pPr algn="ctr"/>
            <a:r>
              <a:rPr lang="es-MX" sz="1200" b="1" dirty="0" smtClean="0">
                <a:solidFill>
                  <a:srgbClr val="C00000"/>
                </a:solidFill>
                <a:latin typeface="Aharoni" pitchFamily="2" charset="-79"/>
                <a:cs typeface="Aharoni" pitchFamily="2" charset="-79"/>
              </a:rPr>
              <a:t>DE LOS SIGUIENTES PARRAFOS</a:t>
            </a:r>
          </a:p>
          <a:p>
            <a:pPr algn="ctr"/>
            <a:r>
              <a:rPr lang="es-MX" sz="1200" b="1" dirty="0" smtClean="0">
                <a:solidFill>
                  <a:srgbClr val="C00000"/>
                </a:solidFill>
                <a:latin typeface="Aharoni" pitchFamily="2" charset="-79"/>
                <a:cs typeface="Aharoni" pitchFamily="2" charset="-79"/>
              </a:rPr>
              <a:t>IDENTIFICA CON UNA “C” SI SE TRATA DE UNA RESEÑA CRITICA</a:t>
            </a:r>
          </a:p>
          <a:p>
            <a:pPr algn="ctr"/>
            <a:r>
              <a:rPr lang="es-MX" sz="1200" b="1" dirty="0" smtClean="0">
                <a:solidFill>
                  <a:srgbClr val="C00000"/>
                </a:solidFill>
                <a:latin typeface="Aharoni" pitchFamily="2" charset="-79"/>
                <a:cs typeface="Aharoni" pitchFamily="2" charset="-79"/>
              </a:rPr>
              <a:t>O CON UNA “i” SI ES UNA RESEÑA INFORMATIVA.</a:t>
            </a:r>
          </a:p>
          <a:p>
            <a:endParaRPr lang="es-MX" sz="1600" dirty="0" smtClean="0">
              <a:latin typeface="Aharoni" pitchFamily="2" charset="-79"/>
              <a:cs typeface="Aharoni" pitchFamily="2" charset="-79"/>
            </a:endParaRPr>
          </a:p>
          <a:p>
            <a:pPr algn="just"/>
            <a:r>
              <a:rPr lang="es-MX" sz="1200" dirty="0" smtClean="0">
                <a:latin typeface="Aharoni" pitchFamily="2" charset="-79"/>
                <a:cs typeface="Aharoni" pitchFamily="2" charset="-79"/>
              </a:rPr>
              <a:t>	(   ). La serie de </a:t>
            </a:r>
            <a:r>
              <a:rPr lang="es-MX" sz="1200" i="1" dirty="0" smtClean="0">
                <a:solidFill>
                  <a:srgbClr val="C00000"/>
                </a:solidFill>
                <a:latin typeface="Aharoni" pitchFamily="2" charset="-79"/>
                <a:cs typeface="Aharoni" pitchFamily="2" charset="-79"/>
              </a:rPr>
              <a:t>Doctor </a:t>
            </a:r>
            <a:r>
              <a:rPr lang="es-MX" sz="1200" i="1" dirty="0" err="1" smtClean="0">
                <a:solidFill>
                  <a:srgbClr val="C00000"/>
                </a:solidFill>
                <a:latin typeface="Aharoni" pitchFamily="2" charset="-79"/>
                <a:cs typeface="Aharoni" pitchFamily="2" charset="-79"/>
              </a:rPr>
              <a:t>House</a:t>
            </a:r>
            <a:r>
              <a:rPr lang="es-MX" sz="1200" i="1" dirty="0" smtClean="0">
                <a:solidFill>
                  <a:srgbClr val="C00000"/>
                </a:solidFill>
                <a:latin typeface="Aharoni" pitchFamily="2" charset="-79"/>
                <a:cs typeface="Aharoni" pitchFamily="2" charset="-79"/>
              </a:rPr>
              <a:t> </a:t>
            </a:r>
            <a:r>
              <a:rPr lang="es-MX" sz="1200" dirty="0" smtClean="0">
                <a:latin typeface="Aharoni" pitchFamily="2" charset="-79"/>
                <a:cs typeface="Aharoni" pitchFamily="2" charset="-79"/>
              </a:rPr>
              <a:t>trata de un drama médico que gira en torno a un médico huraño y brillante que junto a su equipo médico tratan de encontrar la explicación a los enigmáticos casos clínicos que llegan al ficticio Hospital Universitario Princeton-</a:t>
            </a:r>
            <a:r>
              <a:rPr lang="es-MX" sz="1200" dirty="0" err="1" smtClean="0">
                <a:latin typeface="Aharoni" pitchFamily="2" charset="-79"/>
                <a:cs typeface="Aharoni" pitchFamily="2" charset="-79"/>
              </a:rPr>
              <a:t>Plainsboro</a:t>
            </a:r>
            <a:r>
              <a:rPr lang="es-MX" sz="1200" dirty="0" smtClean="0">
                <a:latin typeface="Aharoni" pitchFamily="2" charset="-79"/>
                <a:cs typeface="Aharoni" pitchFamily="2" charset="-79"/>
              </a:rPr>
              <a:t> de Nueva Jersey.</a:t>
            </a:r>
          </a:p>
          <a:p>
            <a:pPr algn="just"/>
            <a:endParaRPr lang="es-MX" sz="1200" dirty="0" smtClean="0">
              <a:latin typeface="Aharoni" pitchFamily="2" charset="-79"/>
              <a:cs typeface="Aharoni" pitchFamily="2" charset="-79"/>
            </a:endParaRPr>
          </a:p>
          <a:p>
            <a:pPr algn="just"/>
            <a:endParaRPr lang="es-MX" sz="1200" dirty="0" smtClean="0">
              <a:latin typeface="Aharoni" pitchFamily="2" charset="-79"/>
              <a:cs typeface="Aharoni" pitchFamily="2" charset="-79"/>
            </a:endParaRPr>
          </a:p>
          <a:p>
            <a:pPr algn="just"/>
            <a:endParaRPr lang="es-MX" sz="1200" dirty="0" smtClean="0">
              <a:latin typeface="Aharoni" pitchFamily="2" charset="-79"/>
              <a:cs typeface="Aharoni" pitchFamily="2" charset="-79"/>
            </a:endParaRPr>
          </a:p>
          <a:p>
            <a:pPr algn="just"/>
            <a:r>
              <a:rPr lang="es-MX" sz="1200" dirty="0" smtClean="0">
                <a:latin typeface="Aharoni" pitchFamily="2" charset="-79"/>
                <a:cs typeface="Aharoni" pitchFamily="2" charset="-79"/>
              </a:rPr>
              <a:t>	(   ). </a:t>
            </a:r>
            <a:r>
              <a:rPr lang="es-MX" sz="1200" dirty="0" smtClean="0">
                <a:solidFill>
                  <a:srgbClr val="C00000"/>
                </a:solidFill>
                <a:latin typeface="Aharoni" pitchFamily="2" charset="-79"/>
                <a:cs typeface="Aharoni" pitchFamily="2" charset="-79"/>
              </a:rPr>
              <a:t>Ley y Orden: Unidad de víctimas especiales</a:t>
            </a:r>
            <a:r>
              <a:rPr lang="es-MX" sz="1200" i="1" dirty="0" smtClean="0">
                <a:latin typeface="Aharoni" pitchFamily="2" charset="-79"/>
                <a:cs typeface="Aharoni" pitchFamily="2" charset="-79"/>
              </a:rPr>
              <a:t>. La serie trata sobre los casos </a:t>
            </a:r>
            <a:r>
              <a:rPr lang="es-MX" sz="1200" dirty="0" smtClean="0">
                <a:latin typeface="Aharoni" pitchFamily="2" charset="-79"/>
                <a:cs typeface="Aharoni" pitchFamily="2" charset="-79"/>
              </a:rPr>
              <a:t>que manejan un grupo de detectives de una unidad especial de investigación de la policía de Nueva York en el área de Manhattan. Los casos que investigan estos detectives son crímenes sexuales como violación, pedofilia, asesinatos pasionales y secuestros.</a:t>
            </a:r>
          </a:p>
          <a:p>
            <a:pPr algn="just"/>
            <a:endParaRPr lang="es-MX" sz="1200" dirty="0" smtClean="0">
              <a:latin typeface="Aharoni" pitchFamily="2" charset="-79"/>
              <a:cs typeface="Aharoni" pitchFamily="2" charset="-79"/>
            </a:endParaRPr>
          </a:p>
          <a:p>
            <a:pPr algn="just"/>
            <a:endParaRPr lang="es-MX" sz="1200" dirty="0" smtClean="0">
              <a:latin typeface="Aharoni" pitchFamily="2" charset="-79"/>
              <a:cs typeface="Aharoni" pitchFamily="2" charset="-79"/>
            </a:endParaRPr>
          </a:p>
          <a:p>
            <a:pPr algn="just"/>
            <a:endParaRPr lang="es-MX" sz="1200" dirty="0" smtClean="0">
              <a:latin typeface="Aharoni" pitchFamily="2" charset="-79"/>
              <a:cs typeface="Aharoni" pitchFamily="2" charset="-79"/>
            </a:endParaRPr>
          </a:p>
          <a:p>
            <a:pPr algn="just"/>
            <a:r>
              <a:rPr lang="es-MX" sz="1200" dirty="0" smtClean="0">
                <a:latin typeface="Aharoni" pitchFamily="2" charset="-79"/>
                <a:cs typeface="Aharoni" pitchFamily="2" charset="-79"/>
              </a:rPr>
              <a:t>	(   ). </a:t>
            </a:r>
            <a:r>
              <a:rPr lang="es-MX" sz="1200" i="1" dirty="0" smtClean="0">
                <a:solidFill>
                  <a:srgbClr val="C00000"/>
                </a:solidFill>
                <a:latin typeface="Aharoni" pitchFamily="2" charset="-79"/>
                <a:cs typeface="Aharoni" pitchFamily="2" charset="-79"/>
              </a:rPr>
              <a:t>”Luna Nueva”, </a:t>
            </a:r>
            <a:r>
              <a:rPr lang="es-MX" sz="1200" dirty="0" smtClean="0">
                <a:latin typeface="Aharoni" pitchFamily="2" charset="-79"/>
                <a:cs typeface="Aharoni" pitchFamily="2" charset="-79"/>
              </a:rPr>
              <a:t>la segunda parte de </a:t>
            </a:r>
            <a:r>
              <a:rPr lang="es-MX" sz="1200" i="1" dirty="0" smtClean="0">
                <a:latin typeface="Aharoni" pitchFamily="2" charset="-79"/>
                <a:cs typeface="Aharoni" pitchFamily="2" charset="-79"/>
              </a:rPr>
              <a:t>Crepúsculo la saga puede satisfacer a </a:t>
            </a:r>
            <a:r>
              <a:rPr lang="es-MX" sz="1200" dirty="0" smtClean="0">
                <a:latin typeface="Aharoni" pitchFamily="2" charset="-79"/>
                <a:cs typeface="Aharoni" pitchFamily="2" charset="-79"/>
              </a:rPr>
              <a:t>los acérrimos seguidores de la serie, pero los que la desconocen se pueden desanimar por su ritmo lento, el inexorable tono deprimente y la excesiva duración”. </a:t>
            </a:r>
            <a:r>
              <a:rPr lang="es-MX" sz="1200" b="1" i="1" dirty="0" smtClean="0">
                <a:latin typeface="Aharoni" pitchFamily="2" charset="-79"/>
                <a:cs typeface="Aharoni" pitchFamily="2" charset="-79"/>
              </a:rPr>
              <a:t>John Adams (Periódico New York Times).</a:t>
            </a:r>
          </a:p>
          <a:p>
            <a:pPr algn="just"/>
            <a:endParaRPr lang="es-MX" sz="1200" b="1" i="1" dirty="0" smtClean="0">
              <a:latin typeface="Aharoni" pitchFamily="2" charset="-79"/>
              <a:cs typeface="Aharoni" pitchFamily="2" charset="-79"/>
            </a:endParaRPr>
          </a:p>
          <a:p>
            <a:pPr algn="just"/>
            <a:endParaRPr lang="es-MX" sz="1200" b="1" i="1" dirty="0" smtClean="0">
              <a:latin typeface="Aharoni" pitchFamily="2" charset="-79"/>
              <a:cs typeface="Aharoni" pitchFamily="2" charset="-79"/>
            </a:endParaRPr>
          </a:p>
          <a:p>
            <a:pPr algn="just"/>
            <a:endParaRPr lang="es-MX" sz="1200" b="1" i="1" dirty="0" smtClean="0">
              <a:latin typeface="Aharoni" pitchFamily="2" charset="-79"/>
              <a:cs typeface="Aharoni" pitchFamily="2" charset="-79"/>
            </a:endParaRPr>
          </a:p>
          <a:p>
            <a:pPr algn="just"/>
            <a:endParaRPr lang="es-MX" sz="1200" b="1" i="1" dirty="0" smtClean="0">
              <a:latin typeface="Aharoni" pitchFamily="2" charset="-79"/>
              <a:cs typeface="Aharoni" pitchFamily="2" charset="-79"/>
            </a:endParaRPr>
          </a:p>
          <a:p>
            <a:pPr algn="just"/>
            <a:r>
              <a:rPr lang="es-MX" sz="1200" dirty="0" smtClean="0">
                <a:latin typeface="Aharoni" pitchFamily="2" charset="-79"/>
                <a:cs typeface="Aharoni" pitchFamily="2" charset="-79"/>
              </a:rPr>
              <a:t>	(   ). </a:t>
            </a:r>
            <a:r>
              <a:rPr lang="es-MX" sz="1200" i="1" dirty="0" smtClean="0">
                <a:solidFill>
                  <a:srgbClr val="C00000"/>
                </a:solidFill>
                <a:latin typeface="Aharoni" pitchFamily="2" charset="-79"/>
                <a:cs typeface="Aharoni" pitchFamily="2" charset="-79"/>
              </a:rPr>
              <a:t>Harry Potter y las reliquias de la Muerte (1ª Parte) (2010)</a:t>
            </a:r>
            <a:r>
              <a:rPr lang="es-MX" sz="1200" dirty="0" smtClean="0">
                <a:latin typeface="Aharoni" pitchFamily="2" charset="-79"/>
                <a:cs typeface="Aharoni" pitchFamily="2" charset="-79"/>
              </a:rPr>
              <a:t>, Para esta película ya veremos al mago Harry Potter que cumple su mayoría de edad. Concluye con el enfrentamiento final, largamente esperado, entre Harry Potter y sus aliados, y el mago oscuro Lord </a:t>
            </a:r>
            <a:r>
              <a:rPr lang="es-MX" sz="1200" dirty="0" err="1" smtClean="0">
                <a:latin typeface="Aharoni" pitchFamily="2" charset="-79"/>
                <a:cs typeface="Aharoni" pitchFamily="2" charset="-79"/>
              </a:rPr>
              <a:t>Voldemort</a:t>
            </a:r>
            <a:r>
              <a:rPr lang="es-MX" sz="1200" dirty="0" smtClean="0">
                <a:latin typeface="Aharoni" pitchFamily="2" charset="-79"/>
                <a:cs typeface="Aharoni" pitchFamily="2" charset="-79"/>
              </a:rPr>
              <a:t> y sus sirvientes, los </a:t>
            </a:r>
            <a:r>
              <a:rPr lang="es-MX" sz="1200" dirty="0" err="1" smtClean="0">
                <a:latin typeface="Aharoni" pitchFamily="2" charset="-79"/>
                <a:cs typeface="Aharoni" pitchFamily="2" charset="-79"/>
              </a:rPr>
              <a:t>Mortífagos</a:t>
            </a:r>
            <a:r>
              <a:rPr lang="es-MX" sz="1200" dirty="0" smtClean="0">
                <a:latin typeface="Aharoni" pitchFamily="2" charset="-79"/>
                <a:cs typeface="Aharoni" pitchFamily="2" charset="-79"/>
              </a:rPr>
              <a:t>.</a:t>
            </a:r>
          </a:p>
          <a:p>
            <a:pPr algn="just"/>
            <a:endParaRPr lang="es-MX" sz="1200" dirty="0" smtClean="0">
              <a:latin typeface="Aharoni" pitchFamily="2" charset="-79"/>
              <a:cs typeface="Aharoni" pitchFamily="2" charset="-79"/>
            </a:endParaRPr>
          </a:p>
          <a:p>
            <a:pPr algn="just"/>
            <a:r>
              <a:rPr lang="es-MX" sz="1200" dirty="0" smtClean="0">
                <a:latin typeface="Aharoni" pitchFamily="2" charset="-79"/>
                <a:cs typeface="Aharoni" pitchFamily="2" charset="-79"/>
              </a:rPr>
              <a:t>(   )	El libro </a:t>
            </a:r>
            <a:r>
              <a:rPr lang="es-MX" sz="1200" i="1" dirty="0" smtClean="0">
                <a:solidFill>
                  <a:srgbClr val="C00000"/>
                </a:solidFill>
                <a:latin typeface="Aharoni" pitchFamily="2" charset="-79"/>
                <a:cs typeface="Aharoni" pitchFamily="2" charset="-79"/>
              </a:rPr>
              <a:t>El código Da Vinci </a:t>
            </a:r>
            <a:r>
              <a:rPr lang="es-MX" sz="1200" dirty="0" smtClean="0">
                <a:latin typeface="Aharoni" pitchFamily="2" charset="-79"/>
                <a:cs typeface="Aharoni" pitchFamily="2" charset="-79"/>
              </a:rPr>
              <a:t>tiene una buena trama al inicio, pero al avanzar mas, se va perdiendo el interés que fue generado, plantea muchas posibilidades, mas no aclara ninguna. </a:t>
            </a:r>
            <a:r>
              <a:rPr lang="es-MX" sz="1200" b="1" i="1" dirty="0" smtClean="0">
                <a:latin typeface="Aharoni" pitchFamily="2" charset="-79"/>
                <a:cs typeface="Aharoni" pitchFamily="2" charset="-79"/>
              </a:rPr>
              <a:t>Joseph </a:t>
            </a:r>
            <a:r>
              <a:rPr lang="es-MX" sz="1200" b="1" i="1" dirty="0" err="1" smtClean="0">
                <a:latin typeface="Aharoni" pitchFamily="2" charset="-79"/>
                <a:cs typeface="Aharoni" pitchFamily="2" charset="-79"/>
              </a:rPr>
              <a:t>Cambry</a:t>
            </a:r>
            <a:r>
              <a:rPr lang="es-MX" sz="1200" b="1" i="1" dirty="0" smtClean="0">
                <a:latin typeface="Aharoni" pitchFamily="2" charset="-79"/>
                <a:cs typeface="Aharoni" pitchFamily="2" charset="-79"/>
              </a:rPr>
              <a:t> London News</a:t>
            </a:r>
          </a:p>
          <a:p>
            <a:pPr algn="just"/>
            <a:endParaRPr lang="es-MX" sz="1200" b="1" i="1" dirty="0" smtClean="0">
              <a:latin typeface="Aharoni" pitchFamily="2" charset="-79"/>
              <a:cs typeface="Aharoni" pitchFamily="2" charset="-79"/>
            </a:endParaRPr>
          </a:p>
          <a:p>
            <a:pPr algn="just"/>
            <a:r>
              <a:rPr lang="es-MX" sz="1200" b="1" i="1" dirty="0" smtClean="0">
                <a:latin typeface="Aharoni" pitchFamily="2" charset="-79"/>
                <a:cs typeface="Aharoni" pitchFamily="2" charset="-79"/>
              </a:rPr>
              <a:t>NOMBRE DEL ALUMNO: ___________________________________________ GRUPO: _____</a:t>
            </a:r>
          </a:p>
          <a:p>
            <a:pPr algn="just"/>
            <a:endParaRPr lang="es-MX" sz="1200" b="1" i="1" dirty="0" smtClean="0">
              <a:latin typeface="Aharoni" pitchFamily="2" charset="-79"/>
              <a:cs typeface="Aharoni" pitchFamily="2" charset="-79"/>
            </a:endParaRPr>
          </a:p>
          <a:p>
            <a:pPr algn="just"/>
            <a:endParaRPr lang="es-MX" sz="1200" b="1" i="1" dirty="0" smtClean="0">
              <a:latin typeface="Aharoni" pitchFamily="2" charset="-79"/>
              <a:cs typeface="Aharoni" pitchFamily="2" charset="-79"/>
            </a:endParaRPr>
          </a:p>
          <a:p>
            <a:pPr algn="ctr"/>
            <a:r>
              <a:rPr lang="es-MX" sz="1200" b="1" i="1" dirty="0" smtClean="0">
                <a:latin typeface="Aharoni" pitchFamily="2" charset="-79"/>
                <a:cs typeface="Aharoni" pitchFamily="2" charset="-79"/>
              </a:rPr>
              <a:t>___________________________________________________</a:t>
            </a:r>
          </a:p>
          <a:p>
            <a:pPr algn="ctr"/>
            <a:r>
              <a:rPr lang="es-MX" sz="1200" b="1" i="1" dirty="0" smtClean="0">
                <a:latin typeface="Aharoni" pitchFamily="2" charset="-79"/>
                <a:cs typeface="Aharoni" pitchFamily="2" charset="-79"/>
              </a:rPr>
              <a:t>NOMBRE Y FIRMA DEL PADRE O TUTOR</a:t>
            </a:r>
            <a:endParaRPr lang="es-MX" sz="1200" dirty="0">
              <a:latin typeface="Aharoni" pitchFamily="2" charset="-79"/>
              <a:cs typeface="Aharoni" pitchFamily="2" charset="-79"/>
            </a:endParaRPr>
          </a:p>
        </p:txBody>
      </p:sp>
      <p:pic>
        <p:nvPicPr>
          <p:cNvPr id="89089" name="Picture 1"/>
          <p:cNvPicPr>
            <a:picLocks noChangeAspect="1" noChangeArrowheads="1"/>
          </p:cNvPicPr>
          <p:nvPr/>
        </p:nvPicPr>
        <p:blipFill>
          <a:blip r:embed="rId3" cstate="print"/>
          <a:srcRect/>
          <a:stretch>
            <a:fillRect/>
          </a:stretch>
        </p:blipFill>
        <p:spPr bwMode="auto">
          <a:xfrm>
            <a:off x="332656" y="1043608"/>
            <a:ext cx="564456" cy="854567"/>
          </a:xfrm>
          <a:prstGeom prst="rect">
            <a:avLst/>
          </a:prstGeom>
          <a:noFill/>
          <a:ln w="9525">
            <a:noFill/>
            <a:miter lim="800000"/>
            <a:headEnd/>
            <a:tailEnd/>
          </a:ln>
        </p:spPr>
      </p:pic>
      <p:pic>
        <p:nvPicPr>
          <p:cNvPr id="89090" name="Picture 2"/>
          <p:cNvPicPr>
            <a:picLocks noChangeAspect="1" noChangeArrowheads="1"/>
          </p:cNvPicPr>
          <p:nvPr/>
        </p:nvPicPr>
        <p:blipFill>
          <a:blip r:embed="rId4" cstate="print"/>
          <a:srcRect/>
          <a:stretch>
            <a:fillRect/>
          </a:stretch>
        </p:blipFill>
        <p:spPr bwMode="auto">
          <a:xfrm>
            <a:off x="332656" y="4030677"/>
            <a:ext cx="504056" cy="685339"/>
          </a:xfrm>
          <a:prstGeom prst="rect">
            <a:avLst/>
          </a:prstGeom>
          <a:noFill/>
          <a:ln w="9525">
            <a:noFill/>
            <a:miter lim="800000"/>
            <a:headEnd/>
            <a:tailEnd/>
          </a:ln>
        </p:spPr>
      </p:pic>
      <p:pic>
        <p:nvPicPr>
          <p:cNvPr id="89091" name="Picture 3"/>
          <p:cNvPicPr>
            <a:picLocks noChangeAspect="1" noChangeArrowheads="1"/>
          </p:cNvPicPr>
          <p:nvPr/>
        </p:nvPicPr>
        <p:blipFill>
          <a:blip r:embed="rId5" cstate="print"/>
          <a:srcRect/>
          <a:stretch>
            <a:fillRect/>
          </a:stretch>
        </p:blipFill>
        <p:spPr bwMode="auto">
          <a:xfrm>
            <a:off x="332656" y="2627784"/>
            <a:ext cx="464020" cy="648072"/>
          </a:xfrm>
          <a:prstGeom prst="rect">
            <a:avLst/>
          </a:prstGeom>
          <a:noFill/>
          <a:ln w="9525">
            <a:noFill/>
            <a:miter lim="800000"/>
            <a:headEnd/>
            <a:tailEnd/>
          </a:ln>
        </p:spPr>
      </p:pic>
      <p:pic>
        <p:nvPicPr>
          <p:cNvPr id="89092" name="Picture 4"/>
          <p:cNvPicPr>
            <a:picLocks noChangeAspect="1" noChangeArrowheads="1"/>
          </p:cNvPicPr>
          <p:nvPr/>
        </p:nvPicPr>
        <p:blipFill>
          <a:blip r:embed="rId6" cstate="print"/>
          <a:srcRect/>
          <a:stretch>
            <a:fillRect/>
          </a:stretch>
        </p:blipFill>
        <p:spPr bwMode="auto">
          <a:xfrm>
            <a:off x="315620" y="5396618"/>
            <a:ext cx="521092" cy="7595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04664" y="395536"/>
            <a:ext cx="6120680" cy="2554545"/>
          </a:xfrm>
          <a:prstGeom prst="rect">
            <a:avLst/>
          </a:prstGeom>
        </p:spPr>
        <p:txBody>
          <a:bodyPr wrap="square">
            <a:spAutoFit/>
          </a:bodyPr>
          <a:lstStyle/>
          <a:p>
            <a:pPr algn="ctr"/>
            <a:r>
              <a:rPr lang="es-MX" sz="8000" dirty="0" smtClean="0">
                <a:latin typeface="Aharoni" pitchFamily="2" charset="-79"/>
                <a:cs typeface="Aharoni" pitchFamily="2" charset="-79"/>
              </a:rPr>
              <a:t>c). El ensayo</a:t>
            </a:r>
          </a:p>
          <a:p>
            <a:pPr algn="r"/>
            <a:endParaRPr lang="es-MX" sz="8000" dirty="0" smtClean="0">
              <a:effectLst>
                <a:outerShdw blurRad="38100" dist="38100" dir="2700000" algn="tl">
                  <a:srgbClr val="000000">
                    <a:alpha val="43137"/>
                  </a:srgbClr>
                </a:outerShdw>
              </a:effectLst>
              <a:latin typeface="Aharoni" pitchFamily="2" charset="-79"/>
              <a:cs typeface="Aharoni" pitchFamily="2" charset="-79"/>
            </a:endParaRPr>
          </a:p>
        </p:txBody>
      </p:sp>
      <p:pic>
        <p:nvPicPr>
          <p:cNvPr id="43010" name="Picture 2" descr="http://t3.gstatic.com/images?q=tbn:ANd9GcTsAzZUvroO09VFbQZID2-WinecS1Z3orfBnsYiDaEctCznaOv7"/>
          <p:cNvPicPr>
            <a:picLocks noChangeAspect="1" noChangeArrowheads="1"/>
          </p:cNvPicPr>
          <p:nvPr/>
        </p:nvPicPr>
        <p:blipFill>
          <a:blip r:embed="rId2" cstate="print"/>
          <a:srcRect/>
          <a:stretch>
            <a:fillRect/>
          </a:stretch>
        </p:blipFill>
        <p:spPr bwMode="auto">
          <a:xfrm>
            <a:off x="910395" y="2699792"/>
            <a:ext cx="5902981" cy="54006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6024" y="-36512"/>
            <a:ext cx="6453336" cy="7201972"/>
          </a:xfrm>
          <a:prstGeom prst="rect">
            <a:avLst/>
          </a:prstGeom>
        </p:spPr>
        <p:txBody>
          <a:bodyPr wrap="square">
            <a:spAutoFit/>
          </a:bodyPr>
          <a:lstStyle/>
          <a:p>
            <a:pPr algn="ctr"/>
            <a:endParaRPr lang="es-MX" b="1" dirty="0" smtClean="0">
              <a:solidFill>
                <a:srgbClr val="0070C0"/>
              </a:solidFill>
              <a:latin typeface="Aharoni" pitchFamily="2" charset="-79"/>
              <a:cs typeface="Aharoni" pitchFamily="2" charset="-79"/>
            </a:endParaRPr>
          </a:p>
          <a:p>
            <a:pPr algn="ctr"/>
            <a:endParaRPr lang="es-MX" sz="3600" b="1" dirty="0" smtClean="0">
              <a:latin typeface="Aharoni" pitchFamily="2" charset="-79"/>
              <a:cs typeface="Aharoni" pitchFamily="2" charset="-79"/>
            </a:endParaRPr>
          </a:p>
          <a:p>
            <a:pPr algn="ctr"/>
            <a:r>
              <a:rPr lang="es-MX" sz="3600" b="1" dirty="0" smtClean="0">
                <a:latin typeface="Aharoni" pitchFamily="2" charset="-79"/>
                <a:cs typeface="Aharoni" pitchFamily="2" charset="-79"/>
              </a:rPr>
              <a:t>DESARROLLO:</a:t>
            </a:r>
          </a:p>
          <a:p>
            <a:pPr algn="ctr"/>
            <a:r>
              <a:rPr lang="es-MX" sz="7200" b="1" dirty="0" smtClean="0">
                <a:solidFill>
                  <a:srgbClr val="C00000"/>
                </a:solidFill>
                <a:latin typeface="Aharoni" pitchFamily="2" charset="-79"/>
                <a:cs typeface="Aharoni" pitchFamily="2" charset="-79"/>
              </a:rPr>
              <a:t>El ensayo</a:t>
            </a:r>
          </a:p>
          <a:p>
            <a:pPr algn="ctr"/>
            <a:r>
              <a:rPr lang="es-MX" sz="2400" b="1" dirty="0" smtClean="0">
                <a:solidFill>
                  <a:srgbClr val="0070C0"/>
                </a:solidFill>
                <a:latin typeface="Aharoni" pitchFamily="2" charset="-79"/>
                <a:cs typeface="Aharoni" pitchFamily="2" charset="-79"/>
              </a:rPr>
              <a:t>(CONCEPTO)</a:t>
            </a:r>
          </a:p>
          <a:p>
            <a:pPr algn="ctr"/>
            <a:r>
              <a:rPr lang="es-MX" sz="1600" b="1" dirty="0" smtClean="0">
                <a:latin typeface="Aharoni" pitchFamily="2" charset="-79"/>
                <a:cs typeface="Aharoni" pitchFamily="2" charset="-79"/>
              </a:rPr>
              <a:t>Es un texto de variada extensión que expone, analiza o comenta una postura personal con respecto a un tema determinado.</a:t>
            </a:r>
          </a:p>
          <a:p>
            <a:pPr algn="ctr"/>
            <a:r>
              <a:rPr lang="es-MX" b="1" dirty="0" smtClean="0">
                <a:latin typeface="Aharoni" pitchFamily="2" charset="-79"/>
                <a:cs typeface="Aharoni" pitchFamily="2" charset="-79"/>
              </a:rPr>
              <a:t>Puede ser de corte literario o no literario. El tema y la estructura del ENSAYO suelen ser libres.</a:t>
            </a:r>
            <a:r>
              <a:rPr lang="es-MX" sz="1600" b="1" dirty="0" smtClean="0">
                <a:latin typeface="Aharoni" pitchFamily="2" charset="-79"/>
                <a:cs typeface="Aharoni" pitchFamily="2" charset="-79"/>
              </a:rPr>
              <a:t> </a:t>
            </a:r>
          </a:p>
          <a:p>
            <a:pPr algn="ctr"/>
            <a:endParaRPr lang="es-MX" sz="1600" b="1" dirty="0" smtClean="0">
              <a:latin typeface="Aharoni" pitchFamily="2" charset="-79"/>
              <a:cs typeface="Aharoni" pitchFamily="2" charset="-79"/>
            </a:endParaRPr>
          </a:p>
          <a:p>
            <a:pPr algn="ctr"/>
            <a:r>
              <a:rPr lang="es-MX" sz="1600" b="1" dirty="0" smtClean="0">
                <a:latin typeface="Aharoni" pitchFamily="2" charset="-79"/>
                <a:cs typeface="Aharoni" pitchFamily="2" charset="-79"/>
              </a:rPr>
              <a:t>Existen diferentes tipos:</a:t>
            </a:r>
          </a:p>
          <a:p>
            <a:pPr algn="ctr"/>
            <a:r>
              <a:rPr lang="es-MX" sz="1600" b="1" dirty="0" smtClean="0">
                <a:latin typeface="Aharoni" pitchFamily="2" charset="-79"/>
                <a:cs typeface="Aharoni" pitchFamily="2" charset="-79"/>
              </a:rPr>
              <a:t>ENSAYO CIENTÍFICO</a:t>
            </a:r>
          </a:p>
          <a:p>
            <a:pPr algn="ctr"/>
            <a:r>
              <a:rPr lang="es-MX" sz="1600" b="1" dirty="0" smtClean="0">
                <a:latin typeface="Aharoni" pitchFamily="2" charset="-79"/>
                <a:cs typeface="Aharoni" pitchFamily="2" charset="-79"/>
              </a:rPr>
              <a:t>ACADÉMICO</a:t>
            </a:r>
          </a:p>
          <a:p>
            <a:pPr algn="ctr"/>
            <a:r>
              <a:rPr lang="es-MX" sz="1600" b="1" dirty="0" smtClean="0">
                <a:latin typeface="Aharoni" pitchFamily="2" charset="-79"/>
                <a:cs typeface="Aharoni" pitchFamily="2" charset="-79"/>
              </a:rPr>
              <a:t>POLÍTICO</a:t>
            </a:r>
          </a:p>
          <a:p>
            <a:pPr algn="ctr"/>
            <a:r>
              <a:rPr lang="es-MX" sz="1600" b="1" dirty="0" smtClean="0">
                <a:latin typeface="Aharoni" pitchFamily="2" charset="-79"/>
                <a:cs typeface="Aharoni" pitchFamily="2" charset="-79"/>
              </a:rPr>
              <a:t>LITERARIO Y FILOSÓFICO. </a:t>
            </a:r>
          </a:p>
          <a:p>
            <a:pPr algn="ctr"/>
            <a:endParaRPr lang="es-MX" b="1" dirty="0" smtClean="0">
              <a:solidFill>
                <a:srgbClr val="0070C0"/>
              </a:solidFill>
              <a:latin typeface="Aharoni" pitchFamily="2" charset="-79"/>
              <a:cs typeface="Aharoni" pitchFamily="2" charset="-79"/>
            </a:endParaRPr>
          </a:p>
          <a:p>
            <a:pPr algn="ctr"/>
            <a:r>
              <a:rPr lang="es-MX" sz="2400" b="1" dirty="0" smtClean="0">
                <a:solidFill>
                  <a:srgbClr val="0070C0"/>
                </a:solidFill>
                <a:latin typeface="Aharoni" pitchFamily="2" charset="-79"/>
                <a:cs typeface="Aharoni" pitchFamily="2" charset="-79"/>
              </a:rPr>
              <a:t>ESTRUCTURA:</a:t>
            </a:r>
          </a:p>
          <a:p>
            <a:pPr algn="ctr"/>
            <a:r>
              <a:rPr lang="es-MX" sz="1400" b="1" dirty="0" smtClean="0">
                <a:latin typeface="Aharoni" pitchFamily="2" charset="-79"/>
                <a:cs typeface="Aharoni" pitchFamily="2" charset="-79"/>
              </a:rPr>
              <a:t>TÍTULO Y AUTOR</a:t>
            </a:r>
          </a:p>
          <a:p>
            <a:pPr algn="ctr"/>
            <a:r>
              <a:rPr lang="es-MX" sz="1400" b="1" dirty="0" smtClean="0">
                <a:latin typeface="Aharoni" pitchFamily="2" charset="-79"/>
                <a:cs typeface="Aharoni" pitchFamily="2" charset="-79"/>
              </a:rPr>
              <a:t>INTRODUCCIÓN</a:t>
            </a:r>
          </a:p>
          <a:p>
            <a:pPr algn="ctr"/>
            <a:r>
              <a:rPr lang="es-MX" sz="1400" b="1" dirty="0" smtClean="0">
                <a:latin typeface="Aharoni" pitchFamily="2" charset="-79"/>
                <a:cs typeface="Aharoni" pitchFamily="2" charset="-79"/>
              </a:rPr>
              <a:t>CUERPO O DESARROLLO</a:t>
            </a:r>
          </a:p>
          <a:p>
            <a:pPr algn="ctr"/>
            <a:r>
              <a:rPr lang="es-MX" sz="1400" b="1" dirty="0" smtClean="0">
                <a:latin typeface="Aharoni" pitchFamily="2" charset="-79"/>
                <a:cs typeface="Aharoni" pitchFamily="2" charset="-79"/>
              </a:rPr>
              <a:t>COCNCLUSION</a:t>
            </a:r>
          </a:p>
          <a:p>
            <a:pPr algn="ctr"/>
            <a:r>
              <a:rPr lang="es-MX" sz="1400" b="1" dirty="0" smtClean="0">
                <a:latin typeface="Aharoni" pitchFamily="2" charset="-79"/>
                <a:cs typeface="Aharoni" pitchFamily="2" charset="-79"/>
              </a:rPr>
              <a:t>REFERE NCIAS</a:t>
            </a:r>
          </a:p>
        </p:txBody>
      </p:sp>
      <p:pic>
        <p:nvPicPr>
          <p:cNvPr id="92166" name="Picture 6" descr="http://t0.gstatic.com/images?q=tbn:ANd9GcQG0QvMuLSuxe_GzZ7Y53gRpLekSxWgsHxYFgNzdRj-OlK52c92sg"/>
          <p:cNvPicPr>
            <a:picLocks noChangeAspect="1" noChangeArrowheads="1"/>
          </p:cNvPicPr>
          <p:nvPr/>
        </p:nvPicPr>
        <p:blipFill>
          <a:blip r:embed="rId2" cstate="print"/>
          <a:srcRect/>
          <a:stretch>
            <a:fillRect/>
          </a:stretch>
        </p:blipFill>
        <p:spPr bwMode="auto">
          <a:xfrm>
            <a:off x="3861048" y="6732240"/>
            <a:ext cx="2952328" cy="221139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0648" y="35496"/>
            <a:ext cx="6336704" cy="5632311"/>
          </a:xfrm>
          <a:prstGeom prst="rect">
            <a:avLst/>
          </a:prstGeom>
        </p:spPr>
        <p:txBody>
          <a:bodyPr wrap="square">
            <a:spAutoFit/>
          </a:bodyPr>
          <a:lstStyle/>
          <a:p>
            <a:pPr algn="ctr"/>
            <a:endParaRPr lang="es-MX" sz="4800" b="1" dirty="0" smtClean="0">
              <a:latin typeface="Aharoni" pitchFamily="2" charset="-79"/>
              <a:cs typeface="Aharoni" pitchFamily="2" charset="-79"/>
            </a:endParaRPr>
          </a:p>
          <a:p>
            <a:pPr algn="ctr"/>
            <a:r>
              <a:rPr lang="es-MX" sz="4800" b="1" dirty="0" smtClean="0">
                <a:latin typeface="Aharoni" pitchFamily="2" charset="-79"/>
                <a:cs typeface="Aharoni" pitchFamily="2" charset="-79"/>
              </a:rPr>
              <a:t>El ensayo</a:t>
            </a:r>
          </a:p>
          <a:p>
            <a:pPr algn="just"/>
            <a:r>
              <a:rPr lang="es-MX" sz="2000" dirty="0" smtClean="0">
                <a:latin typeface="Aharoni" pitchFamily="2" charset="-79"/>
                <a:cs typeface="Aharoni" pitchFamily="2" charset="-79"/>
              </a:rPr>
              <a:t>Es el documento</a:t>
            </a:r>
          </a:p>
          <a:p>
            <a:pPr algn="just"/>
            <a:r>
              <a:rPr lang="es-MX" sz="2000" dirty="0" smtClean="0">
                <a:latin typeface="Aharoni" pitchFamily="2" charset="-79"/>
                <a:cs typeface="Aharoni" pitchFamily="2" charset="-79"/>
              </a:rPr>
              <a:t>que se realiza por medio de un estudio breve y analítico sobre una obra o cualquier tema.</a:t>
            </a:r>
          </a:p>
          <a:p>
            <a:pPr algn="just"/>
            <a:r>
              <a:rPr lang="es-MX" sz="2000" dirty="0" smtClean="0">
                <a:latin typeface="Aharoni" pitchFamily="2" charset="-79"/>
                <a:cs typeface="Aharoni" pitchFamily="2" charset="-79"/>
              </a:rPr>
              <a:t>El autor desarrolla un tema determinado</a:t>
            </a:r>
          </a:p>
          <a:p>
            <a:pPr algn="just"/>
            <a:r>
              <a:rPr lang="es-MX" sz="2000" dirty="0" smtClean="0">
                <a:latin typeface="Aharoni" pitchFamily="2" charset="-79"/>
                <a:cs typeface="Aharoni" pitchFamily="2" charset="-79"/>
              </a:rPr>
              <a:t>en forma ordenada, lógica y coherente.</a:t>
            </a:r>
          </a:p>
          <a:p>
            <a:pPr algn="just"/>
            <a:endParaRPr lang="es-MX" sz="2000" dirty="0" smtClean="0">
              <a:latin typeface="Aharoni" pitchFamily="2" charset="-79"/>
              <a:cs typeface="Aharoni" pitchFamily="2" charset="-79"/>
            </a:endParaRPr>
          </a:p>
          <a:p>
            <a:pPr algn="just"/>
            <a:r>
              <a:rPr lang="es-MX" sz="2000" dirty="0" smtClean="0">
                <a:latin typeface="Aharoni" pitchFamily="2" charset="-79"/>
                <a:cs typeface="Aharoni" pitchFamily="2" charset="-79"/>
              </a:rPr>
              <a:t>En un ensayo se expone una idea central,</a:t>
            </a:r>
          </a:p>
          <a:p>
            <a:pPr algn="just"/>
            <a:r>
              <a:rPr lang="es-MX" sz="2000" dirty="0" smtClean="0">
                <a:latin typeface="Aharoni" pitchFamily="2" charset="-79"/>
                <a:cs typeface="Aharoni" pitchFamily="2" charset="-79"/>
              </a:rPr>
              <a:t>acompañada de un conjunto de argumentos.</a:t>
            </a:r>
          </a:p>
          <a:p>
            <a:pPr algn="just"/>
            <a:r>
              <a:rPr lang="es-MX" sz="2000" dirty="0" smtClean="0">
                <a:latin typeface="Aharoni" pitchFamily="2" charset="-79"/>
                <a:cs typeface="Aharoni" pitchFamily="2" charset="-79"/>
              </a:rPr>
              <a:t>Los ensayos pueden ser breves (de dos cuartillas,</a:t>
            </a:r>
          </a:p>
          <a:p>
            <a:pPr algn="just"/>
            <a:r>
              <a:rPr lang="es-MX" sz="2000" dirty="0" smtClean="0">
                <a:latin typeface="Aharoni" pitchFamily="2" charset="-79"/>
                <a:cs typeface="Aharoni" pitchFamily="2" charset="-79"/>
              </a:rPr>
              <a:t>como los que aparecen en periódicos o revistas),</a:t>
            </a:r>
          </a:p>
          <a:p>
            <a:pPr algn="just"/>
            <a:r>
              <a:rPr lang="es-MX" sz="2000" dirty="0" smtClean="0">
                <a:latin typeface="Aharoni" pitchFamily="2" charset="-79"/>
                <a:cs typeface="Aharoni" pitchFamily="2" charset="-79"/>
              </a:rPr>
              <a:t>o tan extensos que se publican en forma de libros.</a:t>
            </a:r>
          </a:p>
          <a:p>
            <a:pPr algn="just"/>
            <a:r>
              <a:rPr lang="es-MX" sz="2000" dirty="0" smtClean="0">
                <a:latin typeface="Aharoni" pitchFamily="2" charset="-79"/>
                <a:cs typeface="Aharoni" pitchFamily="2" charset="-79"/>
              </a:rPr>
              <a:t>Los ensayos tienen una intención</a:t>
            </a:r>
          </a:p>
          <a:p>
            <a:pPr algn="just"/>
            <a:r>
              <a:rPr lang="es-MX" sz="2000" dirty="0" smtClean="0">
                <a:latin typeface="Aharoni" pitchFamily="2" charset="-79"/>
                <a:cs typeface="Aharoni" pitchFamily="2" charset="-79"/>
              </a:rPr>
              <a:t>Persuasiva y expositiva.</a:t>
            </a:r>
            <a:r>
              <a:rPr lang="es-MX" sz="2400" dirty="0" smtClean="0">
                <a:latin typeface="Aharoni" pitchFamily="2" charset="-79"/>
                <a:cs typeface="Aharoni" pitchFamily="2" charset="-79"/>
              </a:rPr>
              <a:t> </a:t>
            </a:r>
            <a:endParaRPr lang="es-MX" sz="2400" dirty="0">
              <a:latin typeface="Aharoni" pitchFamily="2" charset="-79"/>
              <a:cs typeface="Aharoni" pitchFamily="2" charset="-79"/>
            </a:endParaRPr>
          </a:p>
        </p:txBody>
      </p:sp>
      <p:pic>
        <p:nvPicPr>
          <p:cNvPr id="97282" name="Picture 2" descr="http://t1.gstatic.com/images?q=tbn:ANd9GcSUdxmgyAePtpMY5ZA4SVOu4TNj0t_puRq6V-c4r5Uq71wFp3Nr"/>
          <p:cNvPicPr>
            <a:picLocks noChangeAspect="1" noChangeArrowheads="1"/>
          </p:cNvPicPr>
          <p:nvPr/>
        </p:nvPicPr>
        <p:blipFill>
          <a:blip r:embed="rId2" cstate="print"/>
          <a:srcRect/>
          <a:stretch>
            <a:fillRect/>
          </a:stretch>
        </p:blipFill>
        <p:spPr bwMode="auto">
          <a:xfrm>
            <a:off x="1414087" y="5791194"/>
            <a:ext cx="4607202" cy="248427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69176"/>
            <a:ext cx="6858000" cy="2554545"/>
          </a:xfrm>
          <a:prstGeom prst="rect">
            <a:avLst/>
          </a:prstGeom>
        </p:spPr>
        <p:txBody>
          <a:bodyPr wrap="square">
            <a:spAutoFit/>
          </a:bodyPr>
          <a:lstStyle/>
          <a:p>
            <a:pPr algn="ctr"/>
            <a:r>
              <a:rPr lang="es-MX" sz="3600" b="1" dirty="0" smtClean="0">
                <a:solidFill>
                  <a:srgbClr val="C00000"/>
                </a:solidFill>
                <a:latin typeface="Aharoni" pitchFamily="2" charset="-79"/>
                <a:cs typeface="Aharoni" pitchFamily="2" charset="-79"/>
              </a:rPr>
              <a:t>CIERRE:</a:t>
            </a:r>
          </a:p>
          <a:p>
            <a:pPr algn="ctr"/>
            <a:r>
              <a:rPr lang="es-MX" sz="3200" b="1" i="1" dirty="0" smtClean="0">
                <a:latin typeface="Aharoni" pitchFamily="2" charset="-79"/>
                <a:cs typeface="Aharoni" pitchFamily="2" charset="-79"/>
              </a:rPr>
              <a:t>Proyección del video</a:t>
            </a:r>
          </a:p>
          <a:p>
            <a:pPr algn="ctr"/>
            <a:r>
              <a:rPr lang="es-MX" sz="3600" b="1" dirty="0" smtClean="0">
                <a:solidFill>
                  <a:srgbClr val="C00000"/>
                </a:solidFill>
                <a:latin typeface="Aharoni" pitchFamily="2" charset="-79"/>
                <a:cs typeface="Aharoni" pitchFamily="2" charset="-79"/>
              </a:rPr>
              <a:t>“¿Cómo escribir un ensayo”</a:t>
            </a:r>
          </a:p>
          <a:p>
            <a:pPr algn="ctr"/>
            <a:r>
              <a:rPr lang="es-MX" sz="2800" b="1" dirty="0" smtClean="0">
                <a:latin typeface="Aharoni" pitchFamily="2" charset="-79"/>
                <a:cs typeface="Aharoni" pitchFamily="2" charset="-79"/>
              </a:rPr>
              <a:t>(Video 10)</a:t>
            </a:r>
          </a:p>
          <a:p>
            <a:pPr algn="ctr"/>
            <a:endParaRPr lang="es-MX" sz="2800" b="1" dirty="0" smtClean="0">
              <a:latin typeface="Aharoni" pitchFamily="2" charset="-79"/>
              <a:cs typeface="Aharoni" pitchFamily="2" charset="-79"/>
            </a:endParaRPr>
          </a:p>
        </p:txBody>
      </p:sp>
      <p:pic>
        <p:nvPicPr>
          <p:cNvPr id="5" name="¿Cómo escribir un ensayo_.mp4">
            <a:hlinkClick r:id="" action="ppaction://media"/>
          </p:cNvPr>
          <p:cNvPicPr>
            <a:picLocks noGrp="1" noRot="1" noChangeAspect="1"/>
          </p:cNvPicPr>
          <p:nvPr>
            <p:ph idx="1"/>
            <a:videoFile r:link="rId1"/>
          </p:nvPr>
        </p:nvPicPr>
        <p:blipFill>
          <a:blip r:embed="rId3" cstate="print"/>
          <a:stretch>
            <a:fillRect/>
          </a:stretch>
        </p:blipFill>
        <p:spPr>
          <a:xfrm>
            <a:off x="1905000" y="3294112"/>
            <a:ext cx="3048000" cy="2286000"/>
          </a:xfrm>
          <a:prstGeom prst="rect">
            <a:avLst/>
          </a:prstGeom>
        </p:spPr>
      </p:pic>
      <p:sp>
        <p:nvSpPr>
          <p:cNvPr id="6" name="5 Rectángulo"/>
          <p:cNvSpPr/>
          <p:nvPr/>
        </p:nvSpPr>
        <p:spPr>
          <a:xfrm>
            <a:off x="0" y="6900644"/>
            <a:ext cx="6858000" cy="1415772"/>
          </a:xfrm>
          <a:prstGeom prst="rect">
            <a:avLst/>
          </a:prstGeom>
        </p:spPr>
        <p:txBody>
          <a:bodyPr wrap="square">
            <a:spAutoFit/>
          </a:bodyPr>
          <a:lstStyle/>
          <a:p>
            <a:pPr algn="ctr"/>
            <a:r>
              <a:rPr lang="es-MX" sz="3200" b="1" dirty="0" smtClean="0">
                <a:solidFill>
                  <a:srgbClr val="7030A0"/>
                </a:solidFill>
                <a:latin typeface="Aharoni" pitchFamily="2" charset="-79"/>
                <a:cs typeface="Aharoni" pitchFamily="2" charset="-79"/>
              </a:rPr>
              <a:t>TAREA 10:</a:t>
            </a:r>
            <a:endParaRPr lang="es-MX" sz="3200" b="1" dirty="0" smtClean="0">
              <a:latin typeface="Aharoni" pitchFamily="2" charset="-79"/>
              <a:cs typeface="Aharoni" pitchFamily="2" charset="-79"/>
            </a:endParaRPr>
          </a:p>
          <a:p>
            <a:pPr algn="ctr"/>
            <a:r>
              <a:rPr lang="es-MX" b="1" dirty="0" smtClean="0">
                <a:solidFill>
                  <a:srgbClr val="0070C0"/>
                </a:solidFill>
                <a:latin typeface="Aharoni" pitchFamily="2" charset="-79"/>
                <a:cs typeface="Aharoni" pitchFamily="2" charset="-79"/>
              </a:rPr>
              <a:t>El alumno, selecciona un tema de su gusto e interés</a:t>
            </a:r>
          </a:p>
          <a:p>
            <a:pPr algn="ctr"/>
            <a:r>
              <a:rPr lang="es-MX" b="1" dirty="0" smtClean="0">
                <a:solidFill>
                  <a:srgbClr val="0070C0"/>
                </a:solidFill>
                <a:latin typeface="Aharoni" pitchFamily="2" charset="-79"/>
                <a:cs typeface="Aharoni" pitchFamily="2" charset="-79"/>
              </a:rPr>
              <a:t>y, con asesoría del docente, elabora un ensayo,</a:t>
            </a:r>
          </a:p>
          <a:p>
            <a:pPr algn="ctr"/>
            <a:r>
              <a:rPr lang="es-MX" b="1" dirty="0" smtClean="0">
                <a:solidFill>
                  <a:srgbClr val="0070C0"/>
                </a:solidFill>
                <a:latin typeface="Aharoni" pitchFamily="2" charset="-79"/>
                <a:cs typeface="Aharoni" pitchFamily="2" charset="-79"/>
              </a:rPr>
              <a:t>basándose en lo aprendido en clase.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129787482"/>
              </p:ext>
            </p:extLst>
          </p:nvPr>
        </p:nvGraphicFramePr>
        <p:xfrm>
          <a:off x="332656" y="1115616"/>
          <a:ext cx="6192688" cy="7747531"/>
        </p:xfrm>
        <a:graphic>
          <a:graphicData uri="http://schemas.openxmlformats.org/drawingml/2006/table">
            <a:tbl>
              <a:tblPr/>
              <a:tblGrid>
                <a:gridCol w="2003889"/>
                <a:gridCol w="4188799"/>
              </a:tblGrid>
              <a:tr h="373337">
                <a:tc>
                  <a:txBody>
                    <a:bodyPr/>
                    <a:lstStyle/>
                    <a:p>
                      <a:pPr>
                        <a:lnSpc>
                          <a:spcPct val="115000"/>
                        </a:lnSpc>
                        <a:spcAft>
                          <a:spcPts val="0"/>
                        </a:spcAft>
                      </a:pPr>
                      <a:r>
                        <a:rPr lang="es-MX" sz="2000" b="1" dirty="0" smtClean="0">
                          <a:solidFill>
                            <a:schemeClr val="tx1"/>
                          </a:solidFill>
                          <a:latin typeface="Calibri"/>
                          <a:ea typeface="Times New Roman"/>
                          <a:cs typeface="Times New Roman"/>
                        </a:rPr>
                        <a:t>Tema:</a:t>
                      </a:r>
                      <a:endParaRPr lang="es-MX" sz="1400" dirty="0">
                        <a:solidFill>
                          <a:schemeClr val="tx1"/>
                        </a:solidFill>
                        <a:latin typeface="Calibri"/>
                        <a:ea typeface="Times New Roman"/>
                        <a:cs typeface="Times New Roman"/>
                      </a:endParaRPr>
                    </a:p>
                  </a:txBody>
                  <a:tcPr marL="34347" marR="34347"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a:lnSpc>
                          <a:spcPct val="115000"/>
                        </a:lnSpc>
                        <a:spcAft>
                          <a:spcPts val="0"/>
                        </a:spcAft>
                      </a:pPr>
                      <a:r>
                        <a:rPr lang="es-MX" sz="1400" b="1" dirty="0" smtClean="0">
                          <a:solidFill>
                            <a:schemeClr val="tx1"/>
                          </a:solidFill>
                          <a:latin typeface="Arial"/>
                          <a:ea typeface="Times New Roman"/>
                          <a:cs typeface="Times New Roman"/>
                        </a:rPr>
                        <a:t>APERTURA </a:t>
                      </a:r>
                      <a:r>
                        <a:rPr lang="es-MX" sz="1400" b="1" dirty="0">
                          <a:solidFill>
                            <a:schemeClr val="tx1"/>
                          </a:solidFill>
                          <a:latin typeface="Arial"/>
                          <a:ea typeface="Times New Roman"/>
                          <a:cs typeface="Times New Roman"/>
                        </a:rPr>
                        <a:t>DEL CURSO</a:t>
                      </a:r>
                      <a:endParaRPr lang="es-MX" sz="1200" dirty="0">
                        <a:solidFill>
                          <a:schemeClr val="tx1"/>
                        </a:solidFill>
                        <a:latin typeface="Calibri"/>
                        <a:ea typeface="Times New Roman"/>
                        <a:cs typeface="Times New Roman"/>
                      </a:endParaRPr>
                    </a:p>
                  </a:txBody>
                  <a:tcPr marL="34347" marR="34347"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r>
              <a:tr h="522672">
                <a:tc>
                  <a:txBody>
                    <a:bodyPr/>
                    <a:lstStyle/>
                    <a:p>
                      <a:pPr>
                        <a:lnSpc>
                          <a:spcPct val="115000"/>
                        </a:lnSpc>
                        <a:spcAft>
                          <a:spcPts val="0"/>
                        </a:spcAft>
                      </a:pPr>
                      <a:r>
                        <a:rPr lang="es-MX" sz="1400" b="1" dirty="0" smtClean="0">
                          <a:solidFill>
                            <a:schemeClr val="tx1"/>
                          </a:solidFill>
                          <a:latin typeface="Calibri"/>
                          <a:ea typeface="Times New Roman"/>
                          <a:cs typeface="Times New Roman"/>
                        </a:rPr>
                        <a:t>Fecha de aplicación:</a:t>
                      </a:r>
                    </a:p>
                    <a:p>
                      <a:pPr>
                        <a:lnSpc>
                          <a:spcPct val="115000"/>
                        </a:lnSpc>
                        <a:spcAft>
                          <a:spcPts val="0"/>
                        </a:spcAft>
                      </a:pPr>
                      <a:endParaRPr lang="es-MX" sz="1400" dirty="0">
                        <a:solidFill>
                          <a:schemeClr val="tx1"/>
                        </a:solidFill>
                        <a:latin typeface="Calibri"/>
                        <a:ea typeface="Times New Roman"/>
                        <a:cs typeface="Times New Roman"/>
                      </a:endParaRPr>
                    </a:p>
                  </a:txBody>
                  <a:tcPr marL="34347" marR="34347"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nSpc>
                          <a:spcPct val="115000"/>
                        </a:lnSpc>
                        <a:spcAft>
                          <a:spcPts val="0"/>
                        </a:spcAft>
                      </a:pPr>
                      <a:endParaRPr lang="es-MX" sz="1400" dirty="0" smtClean="0">
                        <a:solidFill>
                          <a:schemeClr val="tx1"/>
                        </a:solidFill>
                        <a:latin typeface="Arial"/>
                        <a:ea typeface="Times New Roman"/>
                        <a:cs typeface="Times New Roman"/>
                      </a:endParaRPr>
                    </a:p>
                    <a:p>
                      <a:pPr>
                        <a:lnSpc>
                          <a:spcPct val="115000"/>
                        </a:lnSpc>
                        <a:spcAft>
                          <a:spcPts val="0"/>
                        </a:spcAft>
                      </a:pPr>
                      <a:endParaRPr lang="es-MX" sz="1400" b="1" dirty="0">
                        <a:solidFill>
                          <a:schemeClr val="tx1"/>
                        </a:solidFill>
                        <a:latin typeface="Arial"/>
                        <a:ea typeface="Times New Roman"/>
                        <a:cs typeface="Times New Roman"/>
                      </a:endParaRPr>
                    </a:p>
                  </a:txBody>
                  <a:tcPr marL="34347" marR="34347"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784008">
                <a:tc>
                  <a:txBody>
                    <a:bodyPr/>
                    <a:lstStyle/>
                    <a:p>
                      <a:pPr>
                        <a:lnSpc>
                          <a:spcPct val="115000"/>
                        </a:lnSpc>
                        <a:spcAft>
                          <a:spcPts val="0"/>
                        </a:spcAft>
                      </a:pPr>
                      <a:endParaRPr lang="es-MX" sz="1400" b="1" dirty="0" smtClean="0">
                        <a:solidFill>
                          <a:schemeClr val="tx1"/>
                        </a:solidFill>
                        <a:latin typeface="Arial"/>
                        <a:ea typeface="Times New Roman"/>
                        <a:cs typeface="Times New Roman"/>
                      </a:endParaRPr>
                    </a:p>
                    <a:p>
                      <a:pPr>
                        <a:lnSpc>
                          <a:spcPct val="115000"/>
                        </a:lnSpc>
                        <a:spcAft>
                          <a:spcPts val="0"/>
                        </a:spcAft>
                      </a:pPr>
                      <a:r>
                        <a:rPr lang="es-MX" sz="1400" b="1" dirty="0" smtClean="0">
                          <a:solidFill>
                            <a:schemeClr val="tx1"/>
                          </a:solidFill>
                          <a:latin typeface="Arial"/>
                          <a:ea typeface="Times New Roman"/>
                          <a:cs typeface="Times New Roman"/>
                        </a:rPr>
                        <a:t>Nombre </a:t>
                      </a:r>
                      <a:r>
                        <a:rPr lang="es-MX" sz="1400" b="1" dirty="0">
                          <a:solidFill>
                            <a:schemeClr val="tx1"/>
                          </a:solidFill>
                          <a:latin typeface="Arial"/>
                          <a:ea typeface="Times New Roman"/>
                          <a:cs typeface="Times New Roman"/>
                        </a:rPr>
                        <a:t>de la dinámica </a:t>
                      </a:r>
                      <a:endParaRPr lang="es-MX" sz="1400" dirty="0">
                        <a:solidFill>
                          <a:schemeClr val="tx1"/>
                        </a:solidFill>
                        <a:latin typeface="Calibri"/>
                        <a:ea typeface="Times New Roman"/>
                        <a:cs typeface="Times New Roman"/>
                      </a:endParaRPr>
                    </a:p>
                  </a:txBody>
                  <a:tcPr marL="34347" marR="34347"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nSpc>
                          <a:spcPct val="115000"/>
                        </a:lnSpc>
                        <a:spcAft>
                          <a:spcPts val="0"/>
                        </a:spcAft>
                      </a:pPr>
                      <a:endParaRPr lang="es-MX" sz="1200" b="1" dirty="0" smtClean="0">
                        <a:solidFill>
                          <a:schemeClr val="tx1"/>
                        </a:solidFill>
                        <a:latin typeface="Arial"/>
                        <a:ea typeface="Times New Roman"/>
                        <a:cs typeface="Times New Roman"/>
                      </a:endParaRPr>
                    </a:p>
                    <a:p>
                      <a:pPr algn="ctr">
                        <a:lnSpc>
                          <a:spcPct val="115000"/>
                        </a:lnSpc>
                        <a:spcAft>
                          <a:spcPts val="0"/>
                        </a:spcAft>
                      </a:pPr>
                      <a:r>
                        <a:rPr lang="es-MX" sz="2000" b="1" dirty="0" smtClean="0">
                          <a:solidFill>
                            <a:schemeClr val="tx1"/>
                          </a:solidFill>
                          <a:effectLst>
                            <a:outerShdw blurRad="38100" dist="38100" dir="2700000" algn="tl">
                              <a:srgbClr val="000000">
                                <a:alpha val="43137"/>
                              </a:srgbClr>
                            </a:outerShdw>
                          </a:effectLst>
                          <a:latin typeface="Aharoni" pitchFamily="2" charset="-79"/>
                          <a:ea typeface="Times New Roman"/>
                          <a:cs typeface="Aharoni" pitchFamily="2" charset="-79"/>
                        </a:rPr>
                        <a:t>LAS HUELLAS DE LA MANO.</a:t>
                      </a:r>
                      <a:r>
                        <a:rPr lang="es-MX" sz="1400" b="1" dirty="0" smtClean="0">
                          <a:solidFill>
                            <a:schemeClr val="tx1"/>
                          </a:solidFill>
                          <a:latin typeface="Arial"/>
                          <a:ea typeface="Times New Roman"/>
                          <a:cs typeface="Times New Roman"/>
                        </a:rPr>
                        <a:t> </a:t>
                      </a:r>
                      <a:endParaRPr lang="es-MX" sz="1400" b="1" dirty="0">
                        <a:solidFill>
                          <a:schemeClr val="tx1"/>
                        </a:solidFill>
                        <a:latin typeface="Calibri"/>
                        <a:ea typeface="Times New Roman"/>
                        <a:cs typeface="Times New Roman"/>
                      </a:endParaRPr>
                    </a:p>
                  </a:txBody>
                  <a:tcPr marL="34347" marR="34347"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1085009">
                <a:tc>
                  <a:txBody>
                    <a:bodyPr/>
                    <a:lstStyle/>
                    <a:p>
                      <a:pPr>
                        <a:lnSpc>
                          <a:spcPct val="115000"/>
                        </a:lnSpc>
                        <a:spcAft>
                          <a:spcPts val="0"/>
                        </a:spcAft>
                      </a:pPr>
                      <a:r>
                        <a:rPr lang="es-MX" sz="2800" b="1" dirty="0">
                          <a:solidFill>
                            <a:schemeClr val="tx1"/>
                          </a:solidFill>
                          <a:latin typeface="Arial"/>
                          <a:ea typeface="Times New Roman"/>
                          <a:cs typeface="Times New Roman"/>
                        </a:rPr>
                        <a:t>Objetivo </a:t>
                      </a:r>
                      <a:endParaRPr lang="es-MX" sz="2800" dirty="0">
                        <a:solidFill>
                          <a:schemeClr val="tx1"/>
                        </a:solidFill>
                        <a:latin typeface="Calibri"/>
                        <a:ea typeface="Times New Roman"/>
                        <a:cs typeface="Times New Roman"/>
                      </a:endParaRPr>
                    </a:p>
                  </a:txBody>
                  <a:tcPr marL="34347" marR="34347"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just">
                        <a:lnSpc>
                          <a:spcPct val="115000"/>
                        </a:lnSpc>
                        <a:spcAft>
                          <a:spcPts val="0"/>
                        </a:spcAft>
                        <a:buFontTx/>
                        <a:buChar char="-"/>
                      </a:pPr>
                      <a:endParaRPr lang="es-MX" sz="1200" b="1" dirty="0" smtClean="0">
                        <a:solidFill>
                          <a:schemeClr val="tx1"/>
                        </a:solidFill>
                        <a:latin typeface="Arial"/>
                        <a:ea typeface="Times New Roman"/>
                        <a:cs typeface="Times New Roman"/>
                      </a:endParaRPr>
                    </a:p>
                    <a:p>
                      <a:pPr algn="ctr">
                        <a:lnSpc>
                          <a:spcPct val="115000"/>
                        </a:lnSpc>
                        <a:spcAft>
                          <a:spcPts val="0"/>
                        </a:spcAft>
                        <a:buFontTx/>
                        <a:buChar char="-"/>
                      </a:pPr>
                      <a:r>
                        <a:rPr lang="es-MX" sz="1200" b="1" dirty="0" smtClean="0">
                          <a:solidFill>
                            <a:schemeClr val="tx1"/>
                          </a:solidFill>
                          <a:latin typeface="Arial"/>
                          <a:ea typeface="Times New Roman"/>
                          <a:cs typeface="Times New Roman"/>
                        </a:rPr>
                        <a:t>SUSCITAR LA COMUNICACIÓN INICIAL EN UN GRUPO</a:t>
                      </a:r>
                      <a:endParaRPr lang="es-MX" sz="1200" b="1" baseline="0" dirty="0" smtClean="0">
                        <a:solidFill>
                          <a:schemeClr val="tx1"/>
                        </a:solidFill>
                        <a:latin typeface="Arial"/>
                        <a:ea typeface="Times New Roman"/>
                        <a:cs typeface="Times New Roman"/>
                      </a:endParaRPr>
                    </a:p>
                    <a:p>
                      <a:pPr algn="ctr">
                        <a:lnSpc>
                          <a:spcPct val="115000"/>
                        </a:lnSpc>
                        <a:spcAft>
                          <a:spcPts val="0"/>
                        </a:spcAft>
                        <a:buFontTx/>
                        <a:buNone/>
                      </a:pPr>
                      <a:r>
                        <a:rPr lang="es-MX" sz="1400" b="1" baseline="0" dirty="0" smtClean="0">
                          <a:solidFill>
                            <a:schemeClr val="tx1"/>
                          </a:solidFill>
                          <a:latin typeface="Arial"/>
                          <a:ea typeface="Times New Roman"/>
                          <a:cs typeface="Times New Roman"/>
                        </a:rPr>
                        <a:t>PROMOVIENDO </a:t>
                      </a:r>
                      <a:r>
                        <a:rPr lang="es-MX" sz="1400" b="1" dirty="0" smtClean="0">
                          <a:solidFill>
                            <a:schemeClr val="tx1"/>
                          </a:solidFill>
                          <a:latin typeface="Arial"/>
                          <a:ea typeface="Times New Roman"/>
                          <a:cs typeface="Times New Roman"/>
                        </a:rPr>
                        <a:t>EL</a:t>
                      </a:r>
                      <a:r>
                        <a:rPr lang="es-MX" sz="1200" b="1" dirty="0" smtClean="0">
                          <a:solidFill>
                            <a:schemeClr val="tx1"/>
                          </a:solidFill>
                          <a:latin typeface="Arial"/>
                          <a:ea typeface="Times New Roman"/>
                          <a:cs typeface="Times New Roman"/>
                        </a:rPr>
                        <a:t> MUTUO CONOCIMIENTO</a:t>
                      </a:r>
                    </a:p>
                    <a:p>
                      <a:pPr algn="ctr">
                        <a:lnSpc>
                          <a:spcPct val="115000"/>
                        </a:lnSpc>
                        <a:spcAft>
                          <a:spcPts val="0"/>
                        </a:spcAft>
                        <a:buFontTx/>
                        <a:buNone/>
                      </a:pPr>
                      <a:r>
                        <a:rPr lang="es-MX" sz="1200" b="1" dirty="0" smtClean="0">
                          <a:solidFill>
                            <a:schemeClr val="tx1"/>
                          </a:solidFill>
                          <a:latin typeface="Arial"/>
                          <a:ea typeface="Times New Roman"/>
                          <a:cs typeface="Times New Roman"/>
                        </a:rPr>
                        <a:t>ENTRE SUS</a:t>
                      </a:r>
                      <a:r>
                        <a:rPr lang="es-MX" sz="1200" b="1" baseline="0" dirty="0" smtClean="0">
                          <a:solidFill>
                            <a:schemeClr val="tx1"/>
                          </a:solidFill>
                          <a:latin typeface="Arial"/>
                          <a:ea typeface="Times New Roman"/>
                          <a:cs typeface="Times New Roman"/>
                        </a:rPr>
                        <a:t> </a:t>
                      </a:r>
                      <a:r>
                        <a:rPr lang="es-MX" sz="1200" b="1" dirty="0" smtClean="0">
                          <a:solidFill>
                            <a:schemeClr val="tx1"/>
                          </a:solidFill>
                          <a:latin typeface="Arial"/>
                          <a:ea typeface="Times New Roman"/>
                          <a:cs typeface="Times New Roman"/>
                        </a:rPr>
                        <a:t>COMPONENTES.</a:t>
                      </a:r>
                    </a:p>
                  </a:txBody>
                  <a:tcPr marL="34347" marR="34347"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522672">
                <a:tc>
                  <a:txBody>
                    <a:bodyPr/>
                    <a:lstStyle/>
                    <a:p>
                      <a:pPr>
                        <a:lnSpc>
                          <a:spcPct val="115000"/>
                        </a:lnSpc>
                        <a:spcAft>
                          <a:spcPts val="0"/>
                        </a:spcAft>
                      </a:pPr>
                      <a:endParaRPr lang="es-MX" sz="1400" b="1" dirty="0" smtClean="0">
                        <a:solidFill>
                          <a:schemeClr val="tx1"/>
                        </a:solidFill>
                        <a:latin typeface="Arial"/>
                        <a:ea typeface="Times New Roman"/>
                        <a:cs typeface="Times New Roman"/>
                      </a:endParaRPr>
                    </a:p>
                    <a:p>
                      <a:pPr>
                        <a:lnSpc>
                          <a:spcPct val="115000"/>
                        </a:lnSpc>
                        <a:spcAft>
                          <a:spcPts val="0"/>
                        </a:spcAft>
                      </a:pPr>
                      <a:r>
                        <a:rPr lang="es-MX" sz="1400" b="1" dirty="0" smtClean="0">
                          <a:solidFill>
                            <a:schemeClr val="tx1"/>
                          </a:solidFill>
                          <a:latin typeface="Arial"/>
                          <a:ea typeface="Times New Roman"/>
                          <a:cs typeface="Times New Roman"/>
                        </a:rPr>
                        <a:t>Material</a:t>
                      </a:r>
                      <a:r>
                        <a:rPr lang="es-MX" sz="1400" b="1" dirty="0">
                          <a:solidFill>
                            <a:schemeClr val="tx1"/>
                          </a:solidFill>
                          <a:latin typeface="Arial"/>
                          <a:ea typeface="Times New Roman"/>
                          <a:cs typeface="Times New Roman"/>
                        </a:rPr>
                        <a:t>: </a:t>
                      </a:r>
                      <a:endParaRPr lang="es-MX" sz="1400" dirty="0">
                        <a:solidFill>
                          <a:schemeClr val="tx1"/>
                        </a:solidFill>
                        <a:latin typeface="Calibri"/>
                        <a:ea typeface="Times New Roman"/>
                        <a:cs typeface="Times New Roman"/>
                      </a:endParaRPr>
                    </a:p>
                  </a:txBody>
                  <a:tcPr marL="34347" marR="34347"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nSpc>
                          <a:spcPct val="115000"/>
                        </a:lnSpc>
                        <a:spcAft>
                          <a:spcPts val="0"/>
                        </a:spcAft>
                      </a:pPr>
                      <a:endParaRPr lang="es-MX" sz="1400" dirty="0" smtClean="0">
                        <a:solidFill>
                          <a:schemeClr val="tx1"/>
                        </a:solidFill>
                        <a:latin typeface="Arial"/>
                        <a:ea typeface="Times New Roman"/>
                        <a:cs typeface="Times New Roman"/>
                      </a:endParaRPr>
                    </a:p>
                    <a:p>
                      <a:pPr>
                        <a:lnSpc>
                          <a:spcPct val="115000"/>
                        </a:lnSpc>
                        <a:spcAft>
                          <a:spcPts val="0"/>
                        </a:spcAft>
                      </a:pPr>
                      <a:r>
                        <a:rPr lang="es-MX" sz="1400" dirty="0" smtClean="0">
                          <a:solidFill>
                            <a:schemeClr val="tx1"/>
                          </a:solidFill>
                          <a:latin typeface="Arial"/>
                          <a:ea typeface="Times New Roman"/>
                          <a:cs typeface="Times New Roman"/>
                        </a:rPr>
                        <a:t>Hojas  </a:t>
                      </a:r>
                      <a:r>
                        <a:rPr lang="es-MX" sz="1400" dirty="0">
                          <a:solidFill>
                            <a:schemeClr val="tx1"/>
                          </a:solidFill>
                          <a:latin typeface="Arial"/>
                          <a:ea typeface="Times New Roman"/>
                          <a:cs typeface="Times New Roman"/>
                        </a:rPr>
                        <a:t>y bolígrafos</a:t>
                      </a:r>
                      <a:endParaRPr lang="es-MX" sz="1400" dirty="0">
                        <a:solidFill>
                          <a:schemeClr val="tx1"/>
                        </a:solidFill>
                        <a:latin typeface="Calibri"/>
                        <a:ea typeface="Times New Roman"/>
                        <a:cs typeface="Times New Roman"/>
                      </a:endParaRPr>
                    </a:p>
                  </a:txBody>
                  <a:tcPr marL="34347" marR="34347"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298670">
                <a:tc>
                  <a:txBody>
                    <a:bodyPr/>
                    <a:lstStyle/>
                    <a:p>
                      <a:pPr>
                        <a:lnSpc>
                          <a:spcPct val="115000"/>
                        </a:lnSpc>
                        <a:spcAft>
                          <a:spcPts val="0"/>
                        </a:spcAft>
                      </a:pPr>
                      <a:r>
                        <a:rPr lang="es-MX" sz="1600" b="1" dirty="0" smtClean="0">
                          <a:solidFill>
                            <a:schemeClr val="tx1"/>
                          </a:solidFill>
                          <a:latin typeface="Arial"/>
                          <a:ea typeface="Times New Roman"/>
                          <a:cs typeface="Times New Roman"/>
                        </a:rPr>
                        <a:t>Duración</a:t>
                      </a:r>
                      <a:r>
                        <a:rPr lang="es-MX" sz="1600" b="1" dirty="0">
                          <a:solidFill>
                            <a:schemeClr val="tx1"/>
                          </a:solidFill>
                          <a:latin typeface="Arial"/>
                          <a:ea typeface="Times New Roman"/>
                          <a:cs typeface="Times New Roman"/>
                        </a:rPr>
                        <a:t>:</a:t>
                      </a:r>
                      <a:endParaRPr lang="es-MX" sz="1600" dirty="0">
                        <a:solidFill>
                          <a:schemeClr val="tx1"/>
                        </a:solidFill>
                        <a:latin typeface="Calibri"/>
                        <a:ea typeface="Times New Roman"/>
                        <a:cs typeface="Times New Roman"/>
                      </a:endParaRPr>
                    </a:p>
                  </a:txBody>
                  <a:tcPr marL="34347" marR="34347"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nSpc>
                          <a:spcPct val="115000"/>
                        </a:lnSpc>
                        <a:spcAft>
                          <a:spcPts val="0"/>
                        </a:spcAft>
                      </a:pPr>
                      <a:r>
                        <a:rPr lang="es-MX" sz="1600" dirty="0" smtClean="0">
                          <a:solidFill>
                            <a:schemeClr val="tx1"/>
                          </a:solidFill>
                          <a:latin typeface="Arial"/>
                          <a:ea typeface="Times New Roman"/>
                          <a:cs typeface="Times New Roman"/>
                        </a:rPr>
                        <a:t>45 </a:t>
                      </a:r>
                      <a:r>
                        <a:rPr lang="es-MX" sz="1600" dirty="0">
                          <a:solidFill>
                            <a:schemeClr val="tx1"/>
                          </a:solidFill>
                          <a:latin typeface="Arial"/>
                          <a:ea typeface="Times New Roman"/>
                          <a:cs typeface="Times New Roman"/>
                        </a:rPr>
                        <a:t>minutos</a:t>
                      </a:r>
                      <a:endParaRPr lang="es-MX" sz="1600" dirty="0">
                        <a:solidFill>
                          <a:schemeClr val="tx1"/>
                        </a:solidFill>
                        <a:latin typeface="Calibri"/>
                        <a:ea typeface="Times New Roman"/>
                        <a:cs typeface="Times New Roman"/>
                      </a:endParaRPr>
                    </a:p>
                  </a:txBody>
                  <a:tcPr marL="34347" marR="34347"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4161163">
                <a:tc gridSpan="2">
                  <a:txBody>
                    <a:bodyPr/>
                    <a:lstStyle/>
                    <a:p>
                      <a:pPr algn="ctr">
                        <a:lnSpc>
                          <a:spcPct val="115000"/>
                        </a:lnSpc>
                        <a:spcAft>
                          <a:spcPts val="0"/>
                        </a:spcAft>
                      </a:pPr>
                      <a:r>
                        <a:rPr lang="es-MX" sz="2000" b="1" dirty="0" smtClean="0">
                          <a:solidFill>
                            <a:schemeClr val="tx1"/>
                          </a:solidFill>
                          <a:latin typeface="Arial"/>
                          <a:ea typeface="Times New Roman"/>
                          <a:cs typeface="Times New Roman"/>
                        </a:rPr>
                        <a:t>DESARROLLO</a:t>
                      </a:r>
                      <a:endParaRPr lang="es-MX" sz="1050" dirty="0" smtClean="0">
                        <a:solidFill>
                          <a:schemeClr val="tx1"/>
                        </a:solidFill>
                        <a:latin typeface="Arial"/>
                        <a:ea typeface="Times New Roman"/>
                        <a:cs typeface="Times New Roman"/>
                      </a:endParaRPr>
                    </a:p>
                    <a:p>
                      <a:pPr algn="ctr">
                        <a:lnSpc>
                          <a:spcPct val="115000"/>
                        </a:lnSpc>
                        <a:spcAft>
                          <a:spcPts val="1000"/>
                        </a:spcAft>
                      </a:pPr>
                      <a:r>
                        <a:rPr lang="es-MX" sz="1200" b="1" dirty="0" smtClean="0">
                          <a:solidFill>
                            <a:schemeClr val="tx1"/>
                          </a:solidFill>
                          <a:latin typeface="Arial"/>
                          <a:ea typeface="Times New Roman"/>
                          <a:cs typeface="Times New Roman"/>
                        </a:rPr>
                        <a:t>Cada </a:t>
                      </a:r>
                      <a:r>
                        <a:rPr lang="es-MX" sz="1200" b="1" dirty="0">
                          <a:solidFill>
                            <a:schemeClr val="tx1"/>
                          </a:solidFill>
                          <a:latin typeface="Arial"/>
                          <a:ea typeface="Times New Roman"/>
                          <a:cs typeface="Times New Roman"/>
                        </a:rPr>
                        <a:t>miembro del grupo dibuja la silueta de su mano derecha o izquierda y va rellenando los dedos dibujados con la respuesta a las siguientes cuestiones:</a:t>
                      </a:r>
                      <a:endParaRPr lang="es-MX" sz="1200" b="1" dirty="0">
                        <a:solidFill>
                          <a:schemeClr val="tx1"/>
                        </a:solidFill>
                        <a:latin typeface="Calibri"/>
                        <a:ea typeface="Times New Roman"/>
                        <a:cs typeface="Times New Roman"/>
                      </a:endParaRPr>
                    </a:p>
                    <a:p>
                      <a:pPr algn="ctr">
                        <a:lnSpc>
                          <a:spcPct val="115000"/>
                        </a:lnSpc>
                        <a:spcAft>
                          <a:spcPts val="0"/>
                        </a:spcAft>
                      </a:pPr>
                      <a:r>
                        <a:rPr lang="es-MX" sz="1200" dirty="0">
                          <a:solidFill>
                            <a:schemeClr val="tx1"/>
                          </a:solidFill>
                          <a:latin typeface="Arial"/>
                          <a:ea typeface="Times New Roman"/>
                          <a:cs typeface="Times New Roman"/>
                        </a:rPr>
                        <a:t>-</a:t>
                      </a:r>
                      <a:r>
                        <a:rPr lang="es-MX" sz="1200" b="1" dirty="0">
                          <a:solidFill>
                            <a:schemeClr val="tx1"/>
                          </a:solidFill>
                          <a:latin typeface="Arial"/>
                          <a:ea typeface="Times New Roman"/>
                          <a:cs typeface="Times New Roman"/>
                        </a:rPr>
                        <a:t> El nombre por el que </a:t>
                      </a:r>
                      <a:r>
                        <a:rPr lang="es-MX" sz="1200" b="1" dirty="0" smtClean="0">
                          <a:solidFill>
                            <a:schemeClr val="tx1"/>
                          </a:solidFill>
                          <a:latin typeface="Arial"/>
                          <a:ea typeface="Times New Roman"/>
                          <a:cs typeface="Times New Roman"/>
                        </a:rPr>
                        <a:t>te </a:t>
                      </a:r>
                      <a:r>
                        <a:rPr lang="es-MX" sz="1200" b="1" dirty="0">
                          <a:solidFill>
                            <a:schemeClr val="tx1"/>
                          </a:solidFill>
                          <a:latin typeface="Arial"/>
                          <a:ea typeface="Times New Roman"/>
                          <a:cs typeface="Times New Roman"/>
                        </a:rPr>
                        <a:t>gustaría que </a:t>
                      </a:r>
                      <a:r>
                        <a:rPr lang="es-MX" sz="1200" b="1" dirty="0" smtClean="0">
                          <a:solidFill>
                            <a:schemeClr val="tx1"/>
                          </a:solidFill>
                          <a:latin typeface="Arial"/>
                          <a:ea typeface="Times New Roman"/>
                          <a:cs typeface="Times New Roman"/>
                        </a:rPr>
                        <a:t>te llamen</a:t>
                      </a:r>
                      <a:endParaRPr lang="es-MX" sz="1200" b="1" dirty="0">
                        <a:solidFill>
                          <a:schemeClr val="tx1"/>
                        </a:solidFill>
                        <a:latin typeface="Calibri"/>
                        <a:ea typeface="Times New Roman"/>
                        <a:cs typeface="Times New Roman"/>
                      </a:endParaRPr>
                    </a:p>
                    <a:p>
                      <a:pPr algn="ctr">
                        <a:lnSpc>
                          <a:spcPct val="115000"/>
                        </a:lnSpc>
                        <a:spcAft>
                          <a:spcPts val="0"/>
                        </a:spcAft>
                      </a:pPr>
                      <a:r>
                        <a:rPr lang="es-MX" sz="1200" b="1" dirty="0">
                          <a:solidFill>
                            <a:schemeClr val="tx1"/>
                          </a:solidFill>
                          <a:latin typeface="Arial"/>
                          <a:ea typeface="Times New Roman"/>
                          <a:cs typeface="Times New Roman"/>
                        </a:rPr>
                        <a:t>- Escribir dos adjetivos que </a:t>
                      </a:r>
                      <a:r>
                        <a:rPr lang="es-MX" sz="1200" b="1" dirty="0" smtClean="0">
                          <a:solidFill>
                            <a:schemeClr val="tx1"/>
                          </a:solidFill>
                          <a:latin typeface="Arial"/>
                          <a:ea typeface="Times New Roman"/>
                          <a:cs typeface="Times New Roman"/>
                        </a:rPr>
                        <a:t>creas </a:t>
                      </a:r>
                      <a:r>
                        <a:rPr lang="es-MX" sz="1200" b="1" dirty="0">
                          <a:solidFill>
                            <a:schemeClr val="tx1"/>
                          </a:solidFill>
                          <a:latin typeface="Arial"/>
                          <a:ea typeface="Times New Roman"/>
                          <a:cs typeface="Times New Roman"/>
                        </a:rPr>
                        <a:t>que </a:t>
                      </a:r>
                      <a:r>
                        <a:rPr lang="es-MX" sz="1200" b="1" dirty="0" smtClean="0">
                          <a:solidFill>
                            <a:schemeClr val="tx1"/>
                          </a:solidFill>
                          <a:latin typeface="Arial"/>
                          <a:ea typeface="Times New Roman"/>
                          <a:cs typeface="Times New Roman"/>
                        </a:rPr>
                        <a:t>te </a:t>
                      </a:r>
                      <a:r>
                        <a:rPr lang="es-MX" sz="1200" b="1" dirty="0">
                          <a:solidFill>
                            <a:schemeClr val="tx1"/>
                          </a:solidFill>
                          <a:latin typeface="Arial"/>
                          <a:ea typeface="Times New Roman"/>
                          <a:cs typeface="Times New Roman"/>
                        </a:rPr>
                        <a:t>describen (curioso, sincera, atlética…)</a:t>
                      </a:r>
                      <a:endParaRPr lang="es-MX" sz="1200" b="1" dirty="0">
                        <a:solidFill>
                          <a:schemeClr val="tx1"/>
                        </a:solidFill>
                        <a:latin typeface="Calibri"/>
                        <a:ea typeface="Times New Roman"/>
                        <a:cs typeface="Times New Roman"/>
                      </a:endParaRPr>
                    </a:p>
                    <a:p>
                      <a:pPr algn="ctr">
                        <a:lnSpc>
                          <a:spcPct val="115000"/>
                        </a:lnSpc>
                        <a:spcAft>
                          <a:spcPts val="0"/>
                        </a:spcAft>
                      </a:pPr>
                      <a:r>
                        <a:rPr lang="es-MX" sz="1200" b="1" dirty="0">
                          <a:solidFill>
                            <a:schemeClr val="tx1"/>
                          </a:solidFill>
                          <a:latin typeface="Arial"/>
                          <a:ea typeface="Times New Roman"/>
                          <a:cs typeface="Times New Roman"/>
                        </a:rPr>
                        <a:t>-Poner palabras que indiquen lo que </a:t>
                      </a:r>
                      <a:r>
                        <a:rPr lang="es-MX" sz="1200" b="1" dirty="0" smtClean="0">
                          <a:solidFill>
                            <a:schemeClr val="tx1"/>
                          </a:solidFill>
                          <a:latin typeface="Arial"/>
                          <a:ea typeface="Times New Roman"/>
                          <a:cs typeface="Times New Roman"/>
                        </a:rPr>
                        <a:t>te </a:t>
                      </a:r>
                      <a:r>
                        <a:rPr lang="es-MX" sz="1200" b="1" dirty="0">
                          <a:solidFill>
                            <a:schemeClr val="tx1"/>
                          </a:solidFill>
                          <a:latin typeface="Arial"/>
                          <a:ea typeface="Times New Roman"/>
                          <a:cs typeface="Times New Roman"/>
                        </a:rPr>
                        <a:t>gusta hacer (nadar, ver cine, leer…)</a:t>
                      </a:r>
                      <a:endParaRPr lang="es-MX" sz="1200" b="1" dirty="0">
                        <a:solidFill>
                          <a:schemeClr val="tx1"/>
                        </a:solidFill>
                        <a:latin typeface="Calibri"/>
                        <a:ea typeface="Times New Roman"/>
                        <a:cs typeface="Times New Roman"/>
                      </a:endParaRPr>
                    </a:p>
                    <a:p>
                      <a:pPr algn="ctr">
                        <a:lnSpc>
                          <a:spcPct val="115000"/>
                        </a:lnSpc>
                        <a:spcAft>
                          <a:spcPts val="0"/>
                        </a:spcAft>
                      </a:pPr>
                      <a:r>
                        <a:rPr lang="es-MX" sz="1100" b="1" dirty="0">
                          <a:solidFill>
                            <a:schemeClr val="tx1"/>
                          </a:solidFill>
                          <a:latin typeface="Arial"/>
                          <a:ea typeface="Times New Roman"/>
                          <a:cs typeface="Times New Roman"/>
                        </a:rPr>
                        <a:t>-Un lugar que </a:t>
                      </a:r>
                      <a:r>
                        <a:rPr lang="es-MX" sz="1100" b="1" dirty="0" smtClean="0">
                          <a:solidFill>
                            <a:schemeClr val="tx1"/>
                          </a:solidFill>
                          <a:latin typeface="Arial"/>
                          <a:ea typeface="Times New Roman"/>
                          <a:cs typeface="Times New Roman"/>
                        </a:rPr>
                        <a:t>te </a:t>
                      </a:r>
                      <a:r>
                        <a:rPr lang="es-MX" sz="1100" b="1" dirty="0">
                          <a:solidFill>
                            <a:schemeClr val="tx1"/>
                          </a:solidFill>
                          <a:latin typeface="Arial"/>
                          <a:ea typeface="Times New Roman"/>
                          <a:cs typeface="Times New Roman"/>
                        </a:rPr>
                        <a:t>gustaría visitar, o </a:t>
                      </a:r>
                      <a:r>
                        <a:rPr lang="es-MX" sz="1100" b="1" dirty="0" smtClean="0">
                          <a:solidFill>
                            <a:schemeClr val="tx1"/>
                          </a:solidFill>
                          <a:latin typeface="Arial"/>
                          <a:ea typeface="Times New Roman"/>
                          <a:cs typeface="Times New Roman"/>
                        </a:rPr>
                        <a:t>canal </a:t>
                      </a:r>
                      <a:r>
                        <a:rPr lang="es-MX" sz="1100" b="1" dirty="0">
                          <a:solidFill>
                            <a:schemeClr val="tx1"/>
                          </a:solidFill>
                          <a:latin typeface="Arial"/>
                          <a:ea typeface="Times New Roman"/>
                          <a:cs typeface="Times New Roman"/>
                        </a:rPr>
                        <a:t>de TV que más </a:t>
                      </a:r>
                      <a:r>
                        <a:rPr lang="es-MX" sz="1100" b="1" dirty="0" smtClean="0">
                          <a:solidFill>
                            <a:schemeClr val="tx1"/>
                          </a:solidFill>
                          <a:latin typeface="Arial"/>
                          <a:ea typeface="Times New Roman"/>
                          <a:cs typeface="Times New Roman"/>
                        </a:rPr>
                        <a:t>te </a:t>
                      </a:r>
                      <a:r>
                        <a:rPr lang="es-MX" sz="1100" b="1" dirty="0">
                          <a:solidFill>
                            <a:schemeClr val="tx1"/>
                          </a:solidFill>
                          <a:latin typeface="Arial"/>
                          <a:ea typeface="Times New Roman"/>
                          <a:cs typeface="Times New Roman"/>
                        </a:rPr>
                        <a:t>gusta, su actor o actriz favoritos, etc.</a:t>
                      </a:r>
                      <a:endParaRPr lang="es-MX" sz="1100" b="1" dirty="0">
                        <a:solidFill>
                          <a:schemeClr val="tx1"/>
                        </a:solidFill>
                        <a:latin typeface="Calibri"/>
                        <a:ea typeface="Times New Roman"/>
                        <a:cs typeface="Times New Roman"/>
                      </a:endParaRPr>
                    </a:p>
                    <a:p>
                      <a:pPr algn="ctr">
                        <a:lnSpc>
                          <a:spcPct val="115000"/>
                        </a:lnSpc>
                        <a:spcAft>
                          <a:spcPts val="0"/>
                        </a:spcAft>
                        <a:buFontTx/>
                        <a:buChar char="-"/>
                      </a:pPr>
                      <a:r>
                        <a:rPr lang="es-MX" sz="1200" b="1" dirty="0" smtClean="0">
                          <a:solidFill>
                            <a:schemeClr val="tx1"/>
                          </a:solidFill>
                          <a:latin typeface="Arial"/>
                          <a:ea typeface="Times New Roman"/>
                          <a:cs typeface="Times New Roman"/>
                        </a:rPr>
                        <a:t>Un </a:t>
                      </a:r>
                      <a:r>
                        <a:rPr lang="es-MX" sz="1200" b="1" dirty="0">
                          <a:solidFill>
                            <a:schemeClr val="tx1"/>
                          </a:solidFill>
                          <a:latin typeface="Arial"/>
                          <a:ea typeface="Times New Roman"/>
                          <a:cs typeface="Times New Roman"/>
                        </a:rPr>
                        <a:t>aspecto </a:t>
                      </a:r>
                      <a:r>
                        <a:rPr lang="es-MX" sz="1200" b="1" dirty="0" smtClean="0">
                          <a:solidFill>
                            <a:schemeClr val="tx1"/>
                          </a:solidFill>
                          <a:latin typeface="Arial"/>
                          <a:ea typeface="Times New Roman"/>
                          <a:cs typeface="Times New Roman"/>
                        </a:rPr>
                        <a:t>de tu </a:t>
                      </a:r>
                      <a:r>
                        <a:rPr lang="es-MX" sz="1200" b="1" dirty="0">
                          <a:solidFill>
                            <a:schemeClr val="tx1"/>
                          </a:solidFill>
                          <a:latin typeface="Arial"/>
                          <a:ea typeface="Times New Roman"/>
                          <a:cs typeface="Times New Roman"/>
                        </a:rPr>
                        <a:t>personalidad poco </a:t>
                      </a:r>
                      <a:r>
                        <a:rPr lang="es-MX" sz="1200" b="1" dirty="0" smtClean="0">
                          <a:solidFill>
                            <a:schemeClr val="tx1"/>
                          </a:solidFill>
                          <a:latin typeface="Arial"/>
                          <a:ea typeface="Times New Roman"/>
                          <a:cs typeface="Times New Roman"/>
                        </a:rPr>
                        <a:t>conocido y </a:t>
                      </a:r>
                      <a:r>
                        <a:rPr lang="es-MX" sz="1200" b="1" dirty="0">
                          <a:solidFill>
                            <a:schemeClr val="tx1"/>
                          </a:solidFill>
                          <a:latin typeface="Arial"/>
                          <a:ea typeface="Times New Roman"/>
                          <a:cs typeface="Times New Roman"/>
                        </a:rPr>
                        <a:t>que </a:t>
                      </a:r>
                      <a:r>
                        <a:rPr lang="es-MX" sz="1200" b="1" dirty="0" smtClean="0">
                          <a:solidFill>
                            <a:schemeClr val="tx1"/>
                          </a:solidFill>
                          <a:latin typeface="Arial"/>
                          <a:ea typeface="Times New Roman"/>
                          <a:cs typeface="Times New Roman"/>
                        </a:rPr>
                        <a:t>quieres </a:t>
                      </a:r>
                      <a:r>
                        <a:rPr lang="es-MX" sz="1200" b="1" dirty="0">
                          <a:solidFill>
                            <a:schemeClr val="tx1"/>
                          </a:solidFill>
                          <a:latin typeface="Arial"/>
                          <a:ea typeface="Times New Roman"/>
                          <a:cs typeface="Times New Roman"/>
                        </a:rPr>
                        <a:t>dar a conocer</a:t>
                      </a:r>
                      <a:r>
                        <a:rPr lang="es-MX" sz="1200" b="1" dirty="0" smtClean="0">
                          <a:solidFill>
                            <a:schemeClr val="tx1"/>
                          </a:solidFill>
                          <a:latin typeface="Arial"/>
                          <a:ea typeface="Times New Roman"/>
                          <a:cs typeface="Times New Roman"/>
                        </a:rPr>
                        <a:t>.</a:t>
                      </a:r>
                      <a:endParaRPr lang="es-MX" sz="1200" b="1" dirty="0" smtClean="0">
                        <a:solidFill>
                          <a:schemeClr val="tx1"/>
                        </a:solidFill>
                        <a:latin typeface="Times New Roman"/>
                        <a:ea typeface="Times New Roman"/>
                        <a:cs typeface="Times New Roman"/>
                      </a:endParaRPr>
                    </a:p>
                    <a:p>
                      <a:pPr algn="ctr">
                        <a:lnSpc>
                          <a:spcPct val="115000"/>
                        </a:lnSpc>
                        <a:spcAft>
                          <a:spcPts val="0"/>
                        </a:spcAft>
                        <a:buFontTx/>
                        <a:buNone/>
                      </a:pPr>
                      <a:r>
                        <a:rPr lang="es-MX" sz="1200" b="1" dirty="0" smtClean="0">
                          <a:solidFill>
                            <a:schemeClr val="tx1"/>
                          </a:solidFill>
                          <a:latin typeface="Arial"/>
                          <a:ea typeface="Times New Roman"/>
                          <a:cs typeface="Times New Roman"/>
                        </a:rPr>
                        <a:t>Tras 10 minutos, todos los participantes colocan  su mano dibujada sobre la pared  de modo que pueda leerse. Se les pide  a todos los integrantes que durante un rato se fijen en las manos dibujadas de sus compañeros, porque el paso siguiente será que cada quien se identifique con alguna mano.</a:t>
                      </a:r>
                      <a:endParaRPr lang="es-MX" sz="1200" dirty="0" smtClean="0">
                        <a:solidFill>
                          <a:schemeClr val="tx1"/>
                        </a:solidFill>
                        <a:latin typeface="Arial"/>
                        <a:ea typeface="Times New Roman"/>
                        <a:cs typeface="Times New Roman"/>
                      </a:endParaRPr>
                    </a:p>
                    <a:p>
                      <a:pPr algn="ctr">
                        <a:lnSpc>
                          <a:spcPct val="115000"/>
                        </a:lnSpc>
                        <a:spcAft>
                          <a:spcPts val="0"/>
                        </a:spcAft>
                      </a:pPr>
                      <a:r>
                        <a:rPr lang="es-MX" sz="1600" b="1" i="1" dirty="0" smtClean="0">
                          <a:solidFill>
                            <a:schemeClr val="tx1"/>
                          </a:solidFill>
                          <a:latin typeface="Arial"/>
                          <a:ea typeface="Times New Roman"/>
                          <a:cs typeface="Times New Roman"/>
                        </a:rPr>
                        <a:t>Al </a:t>
                      </a:r>
                      <a:r>
                        <a:rPr lang="es-MX" sz="1600" b="1" i="1" dirty="0">
                          <a:solidFill>
                            <a:schemeClr val="tx1"/>
                          </a:solidFill>
                          <a:latin typeface="Arial"/>
                          <a:ea typeface="Times New Roman"/>
                          <a:cs typeface="Times New Roman"/>
                        </a:rPr>
                        <a:t>final </a:t>
                      </a:r>
                      <a:r>
                        <a:rPr lang="es-MX" sz="1600" b="1" i="1" dirty="0" smtClean="0">
                          <a:solidFill>
                            <a:schemeClr val="tx1"/>
                          </a:solidFill>
                          <a:latin typeface="Arial"/>
                          <a:ea typeface="Times New Roman"/>
                          <a:cs typeface="Times New Roman"/>
                        </a:rPr>
                        <a:t>algunos alumnos dirán que </a:t>
                      </a:r>
                      <a:r>
                        <a:rPr lang="es-MX" sz="1600" b="1" i="1" dirty="0">
                          <a:solidFill>
                            <a:schemeClr val="tx1"/>
                          </a:solidFill>
                          <a:latin typeface="Arial"/>
                          <a:ea typeface="Times New Roman"/>
                          <a:cs typeface="Times New Roman"/>
                        </a:rPr>
                        <a:t>mano </a:t>
                      </a:r>
                      <a:r>
                        <a:rPr lang="es-MX" sz="1600" b="1" i="1" dirty="0" smtClean="0">
                          <a:solidFill>
                            <a:schemeClr val="tx1"/>
                          </a:solidFill>
                          <a:latin typeface="Arial"/>
                          <a:ea typeface="Times New Roman"/>
                          <a:cs typeface="Times New Roman"/>
                        </a:rPr>
                        <a:t>eligieron</a:t>
                      </a:r>
                    </a:p>
                    <a:p>
                      <a:pPr algn="ctr">
                        <a:lnSpc>
                          <a:spcPct val="115000"/>
                        </a:lnSpc>
                        <a:spcAft>
                          <a:spcPts val="0"/>
                        </a:spcAft>
                      </a:pPr>
                      <a:r>
                        <a:rPr lang="es-MX" sz="1600" b="1" i="1" dirty="0" smtClean="0">
                          <a:solidFill>
                            <a:schemeClr val="tx1"/>
                          </a:solidFill>
                          <a:latin typeface="Arial"/>
                          <a:ea typeface="Times New Roman"/>
                          <a:cs typeface="Times New Roman"/>
                        </a:rPr>
                        <a:t>y </a:t>
                      </a:r>
                      <a:r>
                        <a:rPr lang="es-MX" sz="1600" b="1" i="1" dirty="0">
                          <a:solidFill>
                            <a:schemeClr val="tx1"/>
                          </a:solidFill>
                          <a:latin typeface="Arial"/>
                          <a:ea typeface="Times New Roman"/>
                          <a:cs typeface="Times New Roman"/>
                        </a:rPr>
                        <a:t>las causas por las cuales les </a:t>
                      </a:r>
                      <a:r>
                        <a:rPr lang="es-MX" sz="1600" b="1" i="1" dirty="0" smtClean="0">
                          <a:solidFill>
                            <a:schemeClr val="tx1"/>
                          </a:solidFill>
                          <a:latin typeface="Arial"/>
                          <a:ea typeface="Times New Roman"/>
                          <a:cs typeface="Times New Roman"/>
                        </a:rPr>
                        <a:t>llamó </a:t>
                      </a:r>
                      <a:r>
                        <a:rPr lang="es-MX" sz="1600" b="1" i="1" dirty="0">
                          <a:solidFill>
                            <a:schemeClr val="tx1"/>
                          </a:solidFill>
                          <a:latin typeface="Arial"/>
                          <a:ea typeface="Times New Roman"/>
                          <a:cs typeface="Times New Roman"/>
                        </a:rPr>
                        <a:t>la </a:t>
                      </a:r>
                      <a:r>
                        <a:rPr lang="es-MX" sz="1600" b="1" i="1" dirty="0" smtClean="0">
                          <a:solidFill>
                            <a:schemeClr val="tx1"/>
                          </a:solidFill>
                          <a:latin typeface="Arial"/>
                          <a:ea typeface="Times New Roman"/>
                          <a:cs typeface="Times New Roman"/>
                        </a:rPr>
                        <a:t>atención.</a:t>
                      </a:r>
                    </a:p>
                    <a:p>
                      <a:pPr algn="ctr">
                        <a:lnSpc>
                          <a:spcPct val="115000"/>
                        </a:lnSpc>
                        <a:spcAft>
                          <a:spcPts val="0"/>
                        </a:spcAft>
                      </a:pPr>
                      <a:r>
                        <a:rPr lang="es-MX" sz="1400" b="1" i="0" dirty="0" smtClean="0">
                          <a:solidFill>
                            <a:schemeClr val="tx1"/>
                          </a:solidFill>
                          <a:latin typeface="Calibri"/>
                          <a:ea typeface="Times New Roman"/>
                          <a:cs typeface="Times New Roman"/>
                        </a:rPr>
                        <a:t>INTEGRA ESTE EJERCICIO EN TU</a:t>
                      </a:r>
                      <a:r>
                        <a:rPr lang="es-MX" sz="1400" b="1" i="0" baseline="0" dirty="0" smtClean="0">
                          <a:solidFill>
                            <a:schemeClr val="tx1"/>
                          </a:solidFill>
                          <a:latin typeface="Calibri"/>
                          <a:ea typeface="Times New Roman"/>
                          <a:cs typeface="Times New Roman"/>
                        </a:rPr>
                        <a:t> PORTAFOLIO DE EVIDENCIAS</a:t>
                      </a:r>
                      <a:endParaRPr lang="es-MX" sz="1400" b="1" i="0" dirty="0">
                        <a:solidFill>
                          <a:schemeClr val="tx1"/>
                        </a:solidFill>
                        <a:latin typeface="Calibri"/>
                        <a:ea typeface="Times New Roman"/>
                        <a:cs typeface="Times New Roman"/>
                      </a:endParaRPr>
                    </a:p>
                  </a:txBody>
                  <a:tcPr marL="34347" marR="34347"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s-MX"/>
                    </a:p>
                  </a:txBody>
                  <a:tcPr/>
                </a:tc>
              </a:tr>
            </a:tbl>
          </a:graphicData>
        </a:graphic>
      </p:graphicFrame>
      <p:sp>
        <p:nvSpPr>
          <p:cNvPr id="5" name="4 Rectángulo"/>
          <p:cNvSpPr/>
          <p:nvPr/>
        </p:nvSpPr>
        <p:spPr>
          <a:xfrm>
            <a:off x="1052736" y="0"/>
            <a:ext cx="5805264" cy="707886"/>
          </a:xfrm>
          <a:prstGeom prst="rect">
            <a:avLst/>
          </a:prstGeom>
        </p:spPr>
        <p:txBody>
          <a:bodyPr wrap="square">
            <a:spAutoFit/>
          </a:bodyPr>
          <a:lstStyle/>
          <a:p>
            <a:r>
              <a:rPr lang="es-MX" sz="4000" dirty="0" smtClean="0">
                <a:solidFill>
                  <a:srgbClr val="C00000"/>
                </a:solidFill>
                <a:latin typeface="Aharoni" pitchFamily="2" charset="-79"/>
                <a:cs typeface="Aharoni" pitchFamily="2" charset="-79"/>
              </a:rPr>
              <a:t>Dinámica</a:t>
            </a:r>
            <a:r>
              <a:rPr lang="es-MX" sz="2400" dirty="0" smtClean="0">
                <a:latin typeface="Aharoni" pitchFamily="2" charset="-79"/>
                <a:cs typeface="Aharoni" pitchFamily="2" charset="-79"/>
              </a:rPr>
              <a:t> </a:t>
            </a:r>
            <a:endParaRPr lang="es-MX"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os para escribir un ensayo.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1916832" y="2339752"/>
            <a:ext cx="3048000" cy="2286000"/>
          </a:xfrm>
          <a:prstGeom prst="rect">
            <a:avLst/>
          </a:prstGeom>
        </p:spPr>
      </p:pic>
      <p:sp>
        <p:nvSpPr>
          <p:cNvPr id="5" name="4 Rectángulo"/>
          <p:cNvSpPr/>
          <p:nvPr/>
        </p:nvSpPr>
        <p:spPr>
          <a:xfrm>
            <a:off x="0" y="35496"/>
            <a:ext cx="6858000" cy="2246769"/>
          </a:xfrm>
          <a:prstGeom prst="rect">
            <a:avLst/>
          </a:prstGeom>
        </p:spPr>
        <p:txBody>
          <a:bodyPr wrap="square">
            <a:spAutoFit/>
          </a:bodyPr>
          <a:lstStyle/>
          <a:p>
            <a:pPr algn="ctr"/>
            <a:r>
              <a:rPr lang="es-MX" sz="2400" b="1" i="1" dirty="0" smtClean="0">
                <a:latin typeface="Aharoni" pitchFamily="2" charset="-79"/>
                <a:cs typeface="Aharoni" pitchFamily="2" charset="-79"/>
              </a:rPr>
              <a:t>Proyección del video</a:t>
            </a:r>
          </a:p>
          <a:p>
            <a:pPr algn="ctr"/>
            <a:r>
              <a:rPr lang="es-MX" sz="4400" b="1" dirty="0" smtClean="0">
                <a:solidFill>
                  <a:srgbClr val="C00000"/>
                </a:solidFill>
                <a:latin typeface="Aharoni" pitchFamily="2" charset="-79"/>
                <a:cs typeface="Aharoni" pitchFamily="2" charset="-79"/>
              </a:rPr>
              <a:t>Pasos</a:t>
            </a:r>
          </a:p>
          <a:p>
            <a:pPr algn="ctr"/>
            <a:r>
              <a:rPr lang="es-MX" sz="4400" b="1" dirty="0" smtClean="0">
                <a:solidFill>
                  <a:srgbClr val="C00000"/>
                </a:solidFill>
                <a:latin typeface="Aharoni" pitchFamily="2" charset="-79"/>
                <a:cs typeface="Aharoni" pitchFamily="2" charset="-79"/>
              </a:rPr>
              <a:t>para escribir un ensayo</a:t>
            </a:r>
            <a:endParaRPr lang="es-MX" sz="4000" b="1" dirty="0" smtClean="0">
              <a:solidFill>
                <a:srgbClr val="C00000"/>
              </a:solidFill>
              <a:latin typeface="Aharoni" pitchFamily="2" charset="-79"/>
              <a:cs typeface="Aharoni" pitchFamily="2" charset="-79"/>
            </a:endParaRPr>
          </a:p>
          <a:p>
            <a:pPr algn="ctr"/>
            <a:r>
              <a:rPr lang="es-MX" sz="2800" b="1" dirty="0" smtClean="0">
                <a:latin typeface="Aharoni" pitchFamily="2" charset="-79"/>
                <a:cs typeface="Aharoni" pitchFamily="2" charset="-79"/>
              </a:rPr>
              <a:t>(Video 11)</a:t>
            </a:r>
          </a:p>
        </p:txBody>
      </p:sp>
      <p:sp>
        <p:nvSpPr>
          <p:cNvPr id="1026" name="AutoShape 2" descr="data:image/jpeg;base64,/9j/4AAQSkZJRgABAQAAAQABAAD/2wCEAAkGBg8NDxANEA4QDg4NFRQPDhAODw8QDw8OFRAVFRUUFBUXGyYeGB0kGhQUHy8hIy0pLSwtFR4xNTAqNSYrLCkBCQoKBQUFDQUFDSkYEhgpKSkpKSkpKSkpKSkpKSkpKSkpKSkpKSkpKSkpKSkpKSkpKSkpKSkpKSkpKSkpKSkpKf/AABEIAP0AxwMBIgACEQEDEQH/xAAcAAEAAwADAQEAAAAAAAAAAAAAAQcIBAUGAwL/xABDEAABAwIBCAYHBgQFBQAAAAABAAIDBBEFBgcSITFBUWEIEyIycYEUI0KCkaGxUlNicqLBFUOS4TNjwtHwJHOUpLL/xAAUAQEAAAAAAAAAAAAAAAAAAAAA/8QAFBEBAAAAAAAAAAAAAAAAAAAAAP/aAAwDAQACEQMRAD8AvBV1nDzyU2EF1NC0VVaNRZe0UJ/zHDafwjXxIX7zxZwThFIIoHWrau7YjvijFtKTx12HPXuWYZJC4lziXOcbkk3JJ3lB6jH85+LYg4mWskYw/wAqA9TGBwsy2l7115h8znHSLiXcSST8V+EQd3hGWuI0JBp62eMD2esLo/NjrtPmFbGRXSE0nNgxOMAHV6VCLAc5Ix9W/BUYiDbtJVxzxtlie2SOQBzHsIc1zTvBC+yzBmnzmyYRO2mncXYfM6z2k36hx/mN5cQtORSh7Q9pDmuAc0jYWkXBCD9LjYjiUNJE+eeRsMUYu97zZoH/ADcuSsw558uZMRr5KVjyKSicY2MB7L5Rqe8jeb3A8OaCwsa6RlFC8spaSWrANtN7xTsdzbdrjbxAX6wHpE0U8gjqqaSjDjYSCQTxt5us1pA8AVndEG3qapZKxskb2vjeA5jmkFrmkXBBG0L6KhMwGXL2THB5n3ilDn0uke5IO05g5EXPiDxV9k2QdZlBlLS4ZCaiqmbDGNQvcue77LWjW4+CqbE+kmwPIpsPc+MbHzThjnD8jWm3xKrfOdlk/F8Qlk0j6PCTFSs3CNptpW4u2nx5LyKDTeROe6ixSRtNKw0VQ/Uxsjw+KR3Br7Cx5EBWQsOtcQQQbEawRtBWpszeVz8Uw1pldpT0ruolcdrgACxx5ltkHvEREBERAREQEREGTc7WPmuxiqfe7IHejRDcGxdk28XBzveXjlyMRlL5pXnvOe5x8S4krjoCIiAiIgLSOYTK01lC6ikdpS0JAaSdboHd34HV5hZuVkZhMSMOMMivZtTHJG7mQ3Sb8wg0vNfRdbbY28bLFmMBwqZw7vdbJpfm6w3W1llLO9k27D8WqBo2iqT6TEdxDzdw8naXxCDxSIiDssm8RNJWU1S02MEscnk14JHmLha4yuqzDhtbM02cymmc08HdS63zsskZM4Q+uraakYCXTyMZq3N0u0fANufJa+x/DjVUVTSjbPDJC38zoy0fMhBi8m+tQv3NEWOcxwIcwlpB1EEGxBX4QFenRrc7Rrx7N4z71j+yotaT6P8AgbqbDHVDxY1shkbca+raNFp8DYlB73KHKGnw2nfVVMgjiZ5uc7c1o3kqice6Q9dK8ikhip4h3TI3rZSOLr6vIBdRnpyzdiOIPp2PPotETFG0HsukGp7/AI6vJV4gtnA+kRXxPAqoYamP2tAdVIB+EjV8QryyWyqpsWp21VM/SYdTmnU+N9tbXDcVjRWZmDx59PiopdI9VWMc17d2m1pcx1uOq3mg0siKUEIpRBjXLLDDSYjWU5FuqmkDebC8lp82kHzXTK4+kNkkY6iPFY2+rqAIaggd2ZoAY4/maLe5zVOICIiAiIgL3GZiIvxukt7Je4+AYSV4dXD0dMAMlXPiDh2KdnVMPGR+39IKDQK8jnIzfxY5S9XcR1MN3U8pGxx2td+E/wB165EGOMdyMr8PkMVRSysI9prC+Nw4tcNRC+eE5JV1a8RwUk0jjwjcGjxcdQWx53MDSXlobvL7aPz1LzmI5xcIortkroGlvsRnSPwag89mpzTtwcGrqS2SukGiNHWyBh2hp3k7yrIVb1Wf7Bmd108pH2YSB8Suvd0i8OB1U1SedmD90HV53czss8r8Sw9mm+TtVNO3U5z98kfjvHmqWkwWpa7qzTTB41aJikvfwstBwdIfC3d6KpZ7gd9Cu3oc8uBTuv6UIncZ4nMt52QVJkFmUrK+Rk1XG6lowQ52mLSyt+y1u0A8StGejCCnMULQxsUZbE1uwaLOyB8l8sNx6kqwHQVMUwOzq5GuPw2rsEGJK8kzSl3eL3l1/taRuuOrSzw5sJqKpkr6aMyUdQ4vfoAkwSE3IcB7JOsFVagKz+j/AIG6fFDVWPV0cbnE21dY8aDR46yfdXgsAyeqcRnbTU0TpZHkDUOywfacdwWq83+RUWC0baZpD5Xduok+8ltu5DYP7oPSqVXGcTPJT4Q40sLBVVg7zb2jh/ORtPIKq3Z/cZL9IPgDb9zqG2twve6DTaKvc2OdiPGw6nlYIK2NukWA3ZKwWBcy/jrCIPZY7gkOIU8tJO3TimbouG8bw4cCCAR4LKGXOQ9TgtSYJQXROJMEwHYlZx5HiFr5ddjuT9NiMLqaphbLE7cdrTuc07QeYQYuRW7ld0faqBzpMPeKqLaInkMmaOFzqd9eSrbEsmK6kOjPSTwn8cTx+yDq0XJgwyeQhrIZHuOwNY4n6L2uTOZbFa5wL4TRwnbJU3abfhZ3ig8hgeCT19RHS07DJLKbNA2AbyTuAWtsiclI8IooqOPWWjSlf95Ke87/AJwXEyHzeUeCRaMLesnePW1DwOsfyH2RyC5+VuVlPhFK+rndqbqjYO/LJua1BzcWxinoonVFRKyGJm1zzYeA4nkqYyt6RBu6LDYQANXpFQNvNsf+6rLLTLmrxmczTvswE9TC0+ribwA3nmvOoO5xvLCvxBxdU1cst/ZLyGW4aIsF0yIgIiICIiD609S+JwfG90bhscxxa4eYXusmc9eK0FmvlFZCNXV1Gt1uAeNY+a8AiDT+SmevDMStDMfQ53dnQnt1bydVmv2G/Arv6vN7hFS7rX0FM8u16TW2B59kgLIK9rkTnXr8Ic1geailG2nlJIA/A7a36ckGoMLwOmom6FPTxwN3iNgbfxO0rqs4OUn8Lw2prB/iMboRX+9edFnzK/ORmX1HjUXWU77SNHrYH2EsZ5jeOYXns/NI+TBpHNBIikje8D7Gla/le6DM1RUPle6R7i98hLnucblzibklfNEQdjgGMzUNQyqhJEselo2/EwtPyJUL2OZjIs4nXmSRhNLStcZTuc9zS1jAeOsu91EGoUREBERADbKURB85pmxtc9xDWsBc4nYGgXJWUc5+XT8ZrXPDiKWAmOmZfVog63nm7b4WVx5+sqzR4eKON1pq8lhsdYgbrd8dQWa0BERAREQEREBERAREQEREHNwjGJ6GZlTTyOimiN2uafkRvB4FaXyBy7pspKOSlnawVGgWVUB2SMIsXs/Cb+RWW12OT+PT4dUxVcDtGSF1xwc3e13EEakFjZUdH6vhlcaEsq4HElgc9kcrG8HaRAPiDr5L8ZPdH3Ep3g1bo6OIHtWe2WUj8IYSPiQr3yUykixSjhrYj2ZW9pt7mOQd5h8D+xXcIOqyayapsLpmUlMzQjZrJOt732F3vO8myLtUQQiIgIiIJRFDnWF9w1oMvZ8cbNVjEsYJLKMNgaNwcBd9vMqvl2WUlWZ62qlcbmSaR36zb5LrUBERAREQEREBERAREQEREBERBbnR8ytNPVvwyR3qqsF8QOxtQ0bB+ZoI8Q1aHWKMIxF9JUQ1MZs+nkZK082uB/ZbNwyvbUwRVDO5OxkrPyvaHD6oOUiIghFKhAREQSvlVj1b7bdF1vHRK+qghBiWv/xpb7dN9/6iuOu4yww40uIVlO7bHNIPIuuPkQunQEREBERAREQEREBERAREQEREBakzIYx6Vg0DSbupXPp3E7eyQ5v6XtHkstq9ejZiV211KTsMczB4gtd/oQXciIghERAREQSiIgzz0hMlXQ1ceJMb6qqAZKQNTZmjVfxH0VRLZ+UmT0GJUstHO28cotf2mO3ObzBWVMtsharBqgwzMJjcT1MwHq5W+O48Qg82iIgIiICIiAiIgIiICIiAiIgK0Oj1W9Xiz4909PI23Nr2P+jSqvXvcxz7Y7SD7TZwf/GkP7INTIiIIREQEREEoiIC4mJ4TBWROgqIWTRP2skaCP7eIXLRBUOP9HajlJfSVElMTsjeOtjvyO0BeRrujriTATFUU03AXfGf1BaLRBkrGM1WMUdzJQyOY3WXw2laPNq8rLE5hLXNLXDaHAgjyK2+uiyhyIw/E2ltTSxvcf5gAZKDx0xr+N0GOkVs5d5h6ijDqigc6qgbrMJH/UMbyt3x4a+SqdzSCQQQRqIOogoIREQEREBERAREQF7vMi2+PUfITn/1pF4RWJmGh0sbhd93HM4+cZb/AKkGn0REBQiICIiCUREBERBClQiCVClQgKn88+axlRHJitHGG1EQL6mNgsJoxrLwB7Q2niOe24EIvq4oMOovW50smRhmK1EDBowvPXQDcI5NeiPA3b5LySAiIgIiICIiArX6OdNpYnPJbVHTO1/idNEPpdVQrz6NVFqxCoI+5iaf63O+jUF4IiIIREQEREEoiICIiCEREEqERAREQUD0kqQCqopt74nxnwbISP8A7KptXD0ka0OrKOAG5jhc93LTkIA/T81TyAiIgIiICIiAtLdH7Duqwgyka6maSQHixrWsHza74rNQC2Bm8wz0TCaGC1i2Fj3Dg+QdY4fF5QeiREQQiIgIiIJREQEREEKVClAUKVCAoe8NBJIAGsk6gBxKlVvnxyy/h+Hmljdapr7xix1sg/mO8+77x4IKJziZSfxTE6mqBvGXaEP/AGWdlurmBfzXm0RAREQEREBERB2mTGFmsraWlH8+WOM23AvAJ+C2axoaAALACwA2Ablmzo/4L6RipqCLto4nPB3dY6zGjxs4n3VpVAREQQilQgIiIJREQEREEKVClAUKVCD41lWyCN80jgyOJpe9x2Na0XJPksi5e5WPxevlq3XEZOhAw+xA09keO88yVbPSBy36uNuEQu7cwEtWQdYiv2I/Mi55AcVQiAiIgIiICIiAiLmYPhr6uohpYxd872xtHNzgEGhuj9gHo2GOqnNs+ueXA8YWdlv6tNWiuHg+GspKeGlj7lPG2JvMNaBfz2+a5iAiIghERAREQSiIgIiIIREQF1+P41HQUs1ZKbR07C88XEDU0cybAeK7FUv0jMpSyKnwxjrGY+kTAfdtNmA8i659xBSeO4zLX1M1XMbyTvL3cBfY0cgLAeC4CIgIiICIiAiIgK3uj3kp19VJiUjfV0g6uK+wzuG0eDb+ZCqiio31ErIY2l8krgxjQLkuJsAtfZEZMMwmggo2gaTBpTOHtzOALz8dXgAg75ERAREQQiIgIiIJREQEREEKVCICy5nzrHSY5UMOyBsUTeTeqbJ9ZCtRrNWf/BnQYt6RY6FZGx4dbUXsGg4eQDD7yCskREBERAREQERe5zX5t5MaqA94cyhhIM8mzT/y2Hifkg9rmDyAJd/GJ2am3bRtcNrval18Ng8+CvVfGkpGQRshjaGRxtDGNaLBrQLABfZARQpQEREEIiICIiCUREBERBCIiAvKZyMhWY3RmC4ZUResppD7Mlu6d+idh8juXrFCDFeM4LUUMz6aoidDLGbOa4fAg7wdxC4K2VlJkjRYpH1dXTslA7rraMjPyvGseGxU9lfmGp6Vjp6etlawfy5YmSH+tpb9EFLIuRXUnUvMd9LRNr2suwwDAPTXhnWdXffoaX7hB06kC6vPAejzTSNbJPXzPa7XowxMiPxcX/RWFk5mtwnDSHw0jXyt2Sz+tkB4i+pp5tAQUpm9zLVWJOZUVbXUlHqd2gWzTDgxp2A/aPldaMwnCIKKFlNTxtiijFmtaLeZ4k8VzLIgIiICIiAiIg//2Q=="/>
          <p:cNvSpPr>
            <a:spLocks noChangeAspect="1" noChangeArrowheads="1"/>
          </p:cNvSpPr>
          <p:nvPr/>
        </p:nvSpPr>
        <p:spPr bwMode="auto">
          <a:xfrm>
            <a:off x="63500" y="-1619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28" name="AutoShape 4" descr="data:image/jpeg;base64,/9j/4AAQSkZJRgABAQAAAQABAAD/2wCEAAkGBg8NDxANEA4QDg4NFRQPDhAODw8QDw8OFRAVFRUUFBUXGyYeGB0kGhQUHy8hIy0pLSwtFR4xNTAqNSYrLCkBCQoKBQUFDQUFDSkYEhgpKSkpKSkpKSkpKSkpKSkpKSkpKSkpKSkpKSkpKSkpKSkpKSkpKSkpKSkpKSkpKSkpKf/AABEIAP0AxwMBIgACEQEDEQH/xAAcAAEAAwADAQEAAAAAAAAAAAAAAQcIBAUGAwL/xABDEAABAwIBCAYHBgQFBQAAAAABAAIDBBEFBgcSITFBUWEIEyIycYEUI0KCkaGxUlNicqLBFUOS4TNjwtHwJHOUpLL/xAAUAQEAAAAAAAAAAAAAAAAAAAAA/8QAFBEBAAAAAAAAAAAAAAAAAAAAAP/aAAwDAQACEQMRAD8AvBV1nDzyU2EF1NC0VVaNRZe0UJ/zHDafwjXxIX7zxZwThFIIoHWrau7YjvijFtKTx12HPXuWYZJC4lziXOcbkk3JJ3lB6jH85+LYg4mWskYw/wAqA9TGBwsy2l7115h8znHSLiXcSST8V+EQd3hGWuI0JBp62eMD2esLo/NjrtPmFbGRXSE0nNgxOMAHV6VCLAc5Ix9W/BUYiDbtJVxzxtlie2SOQBzHsIc1zTvBC+yzBmnzmyYRO2mncXYfM6z2k36hx/mN5cQtORSh7Q9pDmuAc0jYWkXBCD9LjYjiUNJE+eeRsMUYu97zZoH/ADcuSsw558uZMRr5KVjyKSicY2MB7L5Rqe8jeb3A8OaCwsa6RlFC8spaSWrANtN7xTsdzbdrjbxAX6wHpE0U8gjqqaSjDjYSCQTxt5us1pA8AVndEG3qapZKxskb2vjeA5jmkFrmkXBBG0L6KhMwGXL2THB5n3ilDn0uke5IO05g5EXPiDxV9k2QdZlBlLS4ZCaiqmbDGNQvcue77LWjW4+CqbE+kmwPIpsPc+MbHzThjnD8jWm3xKrfOdlk/F8Qlk0j6PCTFSs3CNptpW4u2nx5LyKDTeROe6ixSRtNKw0VQ/Uxsjw+KR3Br7Cx5EBWQsOtcQQQbEawRtBWpszeVz8Uw1pldpT0ruolcdrgACxx5ltkHvEREBERAREQEREGTc7WPmuxiqfe7IHejRDcGxdk28XBzveXjlyMRlL5pXnvOe5x8S4krjoCIiAiIgLSOYTK01lC6ikdpS0JAaSdboHd34HV5hZuVkZhMSMOMMivZtTHJG7mQ3Sb8wg0vNfRdbbY28bLFmMBwqZw7vdbJpfm6w3W1llLO9k27D8WqBo2iqT6TEdxDzdw8naXxCDxSIiDssm8RNJWU1S02MEscnk14JHmLha4yuqzDhtbM02cymmc08HdS63zsskZM4Q+uraakYCXTyMZq3N0u0fANufJa+x/DjVUVTSjbPDJC38zoy0fMhBi8m+tQv3NEWOcxwIcwlpB1EEGxBX4QFenRrc7Rrx7N4z71j+yotaT6P8AgbqbDHVDxY1shkbca+raNFp8DYlB73KHKGnw2nfVVMgjiZ5uc7c1o3kqice6Q9dK8ikhip4h3TI3rZSOLr6vIBdRnpyzdiOIPp2PPotETFG0HsukGp7/AI6vJV4gtnA+kRXxPAqoYamP2tAdVIB+EjV8QryyWyqpsWp21VM/SYdTmnU+N9tbXDcVjRWZmDx59PiopdI9VWMc17d2m1pcx1uOq3mg0siKUEIpRBjXLLDDSYjWU5FuqmkDebC8lp82kHzXTK4+kNkkY6iPFY2+rqAIaggd2ZoAY4/maLe5zVOICIiAiIgL3GZiIvxukt7Je4+AYSV4dXD0dMAMlXPiDh2KdnVMPGR+39IKDQK8jnIzfxY5S9XcR1MN3U8pGxx2td+E/wB165EGOMdyMr8PkMVRSysI9prC+Nw4tcNRC+eE5JV1a8RwUk0jjwjcGjxcdQWx53MDSXlobvL7aPz1LzmI5xcIortkroGlvsRnSPwag89mpzTtwcGrqS2SukGiNHWyBh2hp3k7yrIVb1Wf7Bmd108pH2YSB8Suvd0i8OB1U1SedmD90HV53czss8r8Sw9mm+TtVNO3U5z98kfjvHmqWkwWpa7qzTTB41aJikvfwstBwdIfC3d6KpZ7gd9Cu3oc8uBTuv6UIncZ4nMt52QVJkFmUrK+Rk1XG6lowQ52mLSyt+y1u0A8StGejCCnMULQxsUZbE1uwaLOyB8l8sNx6kqwHQVMUwOzq5GuPw2rsEGJK8kzSl3eL3l1/taRuuOrSzw5sJqKpkr6aMyUdQ4vfoAkwSE3IcB7JOsFVagKz+j/AIG6fFDVWPV0cbnE21dY8aDR46yfdXgsAyeqcRnbTU0TpZHkDUOywfacdwWq83+RUWC0baZpD5Xduok+8ltu5DYP7oPSqVXGcTPJT4Q40sLBVVg7zb2jh/ORtPIKq3Z/cZL9IPgDb9zqG2twve6DTaKvc2OdiPGw6nlYIK2NukWA3ZKwWBcy/jrCIPZY7gkOIU8tJO3TimbouG8bw4cCCAR4LKGXOQ9TgtSYJQXROJMEwHYlZx5HiFr5ddjuT9NiMLqaphbLE7cdrTuc07QeYQYuRW7ld0faqBzpMPeKqLaInkMmaOFzqd9eSrbEsmK6kOjPSTwn8cTx+yDq0XJgwyeQhrIZHuOwNY4n6L2uTOZbFa5wL4TRwnbJU3abfhZ3ig8hgeCT19RHS07DJLKbNA2AbyTuAWtsiclI8IooqOPWWjSlf95Ke87/AJwXEyHzeUeCRaMLesnePW1DwOsfyH2RyC5+VuVlPhFK+rndqbqjYO/LJua1BzcWxinoonVFRKyGJm1zzYeA4nkqYyt6RBu6LDYQANXpFQNvNsf+6rLLTLmrxmczTvswE9TC0+ribwA3nmvOoO5xvLCvxBxdU1cst/ZLyGW4aIsF0yIgIiICIiD609S+JwfG90bhscxxa4eYXusmc9eK0FmvlFZCNXV1Gt1uAeNY+a8AiDT+SmevDMStDMfQ53dnQnt1bydVmv2G/Arv6vN7hFS7rX0FM8u16TW2B59kgLIK9rkTnXr8Ic1geailG2nlJIA/A7a36ckGoMLwOmom6FPTxwN3iNgbfxO0rqs4OUn8Lw2prB/iMboRX+9edFnzK/ORmX1HjUXWU77SNHrYH2EsZ5jeOYXns/NI+TBpHNBIikje8D7Gla/le6DM1RUPle6R7i98hLnucblzibklfNEQdjgGMzUNQyqhJEselo2/EwtPyJUL2OZjIs4nXmSRhNLStcZTuc9zS1jAeOsu91EGoUREBERADbKURB85pmxtc9xDWsBc4nYGgXJWUc5+XT8ZrXPDiKWAmOmZfVog63nm7b4WVx5+sqzR4eKON1pq8lhsdYgbrd8dQWa0BERAREQEREBERAREQEREHNwjGJ6GZlTTyOimiN2uafkRvB4FaXyBy7pspKOSlnawVGgWVUB2SMIsXs/Cb+RWW12OT+PT4dUxVcDtGSF1xwc3e13EEakFjZUdH6vhlcaEsq4HElgc9kcrG8HaRAPiDr5L8ZPdH3Ep3g1bo6OIHtWe2WUj8IYSPiQr3yUykixSjhrYj2ZW9pt7mOQd5h8D+xXcIOqyayapsLpmUlMzQjZrJOt732F3vO8myLtUQQiIgIiIJRFDnWF9w1oMvZ8cbNVjEsYJLKMNgaNwcBd9vMqvl2WUlWZ62qlcbmSaR36zb5LrUBERAREQEREBERAREQEREBERBbnR8ytNPVvwyR3qqsF8QOxtQ0bB+ZoI8Q1aHWKMIxF9JUQ1MZs+nkZK082uB/ZbNwyvbUwRVDO5OxkrPyvaHD6oOUiIghFKhAREQSvlVj1b7bdF1vHRK+qghBiWv/xpb7dN9/6iuOu4yww40uIVlO7bHNIPIuuPkQunQEREBERAREQEREBERAREQEREBakzIYx6Vg0DSbupXPp3E7eyQ5v6XtHkstq9ejZiV211KTsMczB4gtd/oQXciIghERAREQSiIgzz0hMlXQ1ceJMb6qqAZKQNTZmjVfxH0VRLZ+UmT0GJUstHO28cotf2mO3ObzBWVMtsharBqgwzMJjcT1MwHq5W+O48Qg82iIgIiICIiAiIgIiICIiAiIgK0Oj1W9Xiz4909PI23Nr2P+jSqvXvcxz7Y7SD7TZwf/GkP7INTIiIIREQEREEoiIC4mJ4TBWROgqIWTRP2skaCP7eIXLRBUOP9HajlJfSVElMTsjeOtjvyO0BeRrujriTATFUU03AXfGf1BaLRBkrGM1WMUdzJQyOY3WXw2laPNq8rLE5hLXNLXDaHAgjyK2+uiyhyIw/E2ltTSxvcf5gAZKDx0xr+N0GOkVs5d5h6ijDqigc6qgbrMJH/UMbyt3x4a+SqdzSCQQQRqIOogoIREQEREBERAREQF7vMi2+PUfITn/1pF4RWJmGh0sbhd93HM4+cZb/AKkGn0REBQiICIiCUREBERBClQiCVClQgKn88+axlRHJitHGG1EQL6mNgsJoxrLwB7Q2niOe24EIvq4oMOovW50smRhmK1EDBowvPXQDcI5NeiPA3b5LySAiIgIiICIiArX6OdNpYnPJbVHTO1/idNEPpdVQrz6NVFqxCoI+5iaf63O+jUF4IiIIREQEREEoiICIiCEREEqERAREQUD0kqQCqopt74nxnwbISP8A7KptXD0ka0OrKOAG5jhc93LTkIA/T81TyAiIgIiICIiAtLdH7Duqwgyka6maSQHixrWsHza74rNQC2Bm8wz0TCaGC1i2Fj3Dg+QdY4fF5QeiREQQiIgIiIJREQEREEKVClAUKVCAoe8NBJIAGsk6gBxKlVvnxyy/h+Hmljdapr7xix1sg/mO8+77x4IKJziZSfxTE6mqBvGXaEP/AGWdlurmBfzXm0RAREQEREBERB2mTGFmsraWlH8+WOM23AvAJ+C2axoaAALACwA2Ablmzo/4L6RipqCLto4nPB3dY6zGjxs4n3VpVAREQQilQgIiIJREQEREEKVClAUKVCD41lWyCN80jgyOJpe9x2Na0XJPksi5e5WPxevlq3XEZOhAw+xA09keO88yVbPSBy36uNuEQu7cwEtWQdYiv2I/Mi55AcVQiAiIgIiICIiAiLmYPhr6uohpYxd872xtHNzgEGhuj9gHo2GOqnNs+ueXA8YWdlv6tNWiuHg+GspKeGlj7lPG2JvMNaBfz2+a5iAiIghERAREQSiIgIiIIREQF1+P41HQUs1ZKbR07C88XEDU0cybAeK7FUv0jMpSyKnwxjrGY+kTAfdtNmA8i659xBSeO4zLX1M1XMbyTvL3cBfY0cgLAeC4CIgIiICIiAiIgK3uj3kp19VJiUjfV0g6uK+wzuG0eDb+ZCqiio31ErIY2l8krgxjQLkuJsAtfZEZMMwmggo2gaTBpTOHtzOALz8dXgAg75ERAREQQiIgIiIJREQEREEKVCICy5nzrHSY5UMOyBsUTeTeqbJ9ZCtRrNWf/BnQYt6RY6FZGx4dbUXsGg4eQDD7yCskREBERAREQERe5zX5t5MaqA94cyhhIM8mzT/y2Hifkg9rmDyAJd/GJ2am3bRtcNrval18Ng8+CvVfGkpGQRshjaGRxtDGNaLBrQLABfZARQpQEREEIiICIiCUREBERBCIiAvKZyMhWY3RmC4ZUResppD7Mlu6d+idh8juXrFCDFeM4LUUMz6aoidDLGbOa4fAg7wdxC4K2VlJkjRYpH1dXTslA7rraMjPyvGseGxU9lfmGp6Vjp6etlawfy5YmSH+tpb9EFLIuRXUnUvMd9LRNr2suwwDAPTXhnWdXffoaX7hB06kC6vPAejzTSNbJPXzPa7XowxMiPxcX/RWFk5mtwnDSHw0jXyt2Sz+tkB4i+pp5tAQUpm9zLVWJOZUVbXUlHqd2gWzTDgxp2A/aPldaMwnCIKKFlNTxtiijFmtaLeZ4k8VzLIgIiICIiAiIg//2Q=="/>
          <p:cNvSpPr>
            <a:spLocks noChangeAspect="1" noChangeArrowheads="1"/>
          </p:cNvSpPr>
          <p:nvPr/>
        </p:nvSpPr>
        <p:spPr bwMode="auto">
          <a:xfrm>
            <a:off x="63500" y="-1619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0" name="AutoShape 6" descr="data:image/jpeg;base64,/9j/4AAQSkZJRgABAQAAAQABAAD/2wCEAAkGBg8NDxANEA4QDg4NFRQPDhAODw8QDw8OFRAVFRUUFBUXGyYeGB0kGhQUHy8hIy0pLSwtFR4xNTAqNSYrLCkBCQoKBQUFDQUFDSkYEhgpKSkpKSkpKSkpKSkpKSkpKSkpKSkpKSkpKSkpKSkpKSkpKSkpKSkpKSkpKSkpKSkpKf/AABEIAP0AxwMBIgACEQEDEQH/xAAcAAEAAwADAQEAAAAAAAAAAAAAAQcIBAUGAwL/xABDEAABAwIBCAYHBgQFBQAAAAABAAIDBBEFBgcSITFBUWEIEyIycYEUI0KCkaGxUlNicqLBFUOS4TNjwtHwJHOUpLL/xAAUAQEAAAAAAAAAAAAAAAAAAAAA/8QAFBEBAAAAAAAAAAAAAAAAAAAAAP/aAAwDAQACEQMRAD8AvBV1nDzyU2EF1NC0VVaNRZe0UJ/zHDafwjXxIX7zxZwThFIIoHWrau7YjvijFtKTx12HPXuWYZJC4lziXOcbkk3JJ3lB6jH85+LYg4mWskYw/wAqA9TGBwsy2l7115h8znHSLiXcSST8V+EQd3hGWuI0JBp62eMD2esLo/NjrtPmFbGRXSE0nNgxOMAHV6VCLAc5Ix9W/BUYiDbtJVxzxtlie2SOQBzHsIc1zTvBC+yzBmnzmyYRO2mncXYfM6z2k36hx/mN5cQtORSh7Q9pDmuAc0jYWkXBCD9LjYjiUNJE+eeRsMUYu97zZoH/ADcuSsw558uZMRr5KVjyKSicY2MB7L5Rqe8jeb3A8OaCwsa6RlFC8spaSWrANtN7xTsdzbdrjbxAX6wHpE0U8gjqqaSjDjYSCQTxt5us1pA8AVndEG3qapZKxskb2vjeA5jmkFrmkXBBG0L6KhMwGXL2THB5n3ilDn0uke5IO05g5EXPiDxV9k2QdZlBlLS4ZCaiqmbDGNQvcue77LWjW4+CqbE+kmwPIpsPc+MbHzThjnD8jWm3xKrfOdlk/F8Qlk0j6PCTFSs3CNptpW4u2nx5LyKDTeROe6ixSRtNKw0VQ/Uxsjw+KR3Br7Cx5EBWQsOtcQQQbEawRtBWpszeVz8Uw1pldpT0ruolcdrgACxx5ltkHvEREBERAREQEREGTc7WPmuxiqfe7IHejRDcGxdk28XBzveXjlyMRlL5pXnvOe5x8S4krjoCIiAiIgLSOYTK01lC6ikdpS0JAaSdboHd34HV5hZuVkZhMSMOMMivZtTHJG7mQ3Sb8wg0vNfRdbbY28bLFmMBwqZw7vdbJpfm6w3W1llLO9k27D8WqBo2iqT6TEdxDzdw8naXxCDxSIiDssm8RNJWU1S02MEscnk14JHmLha4yuqzDhtbM02cymmc08HdS63zsskZM4Q+uraakYCXTyMZq3N0u0fANufJa+x/DjVUVTSjbPDJC38zoy0fMhBi8m+tQv3NEWOcxwIcwlpB1EEGxBX4QFenRrc7Rrx7N4z71j+yotaT6P8AgbqbDHVDxY1shkbca+raNFp8DYlB73KHKGnw2nfVVMgjiZ5uc7c1o3kqice6Q9dK8ikhip4h3TI3rZSOLr6vIBdRnpyzdiOIPp2PPotETFG0HsukGp7/AI6vJV4gtnA+kRXxPAqoYamP2tAdVIB+EjV8QryyWyqpsWp21VM/SYdTmnU+N9tbXDcVjRWZmDx59PiopdI9VWMc17d2m1pcx1uOq3mg0siKUEIpRBjXLLDDSYjWU5FuqmkDebC8lp82kHzXTK4+kNkkY6iPFY2+rqAIaggd2ZoAY4/maLe5zVOICIiAiIgL3GZiIvxukt7Je4+AYSV4dXD0dMAMlXPiDh2KdnVMPGR+39IKDQK8jnIzfxY5S9XcR1MN3U8pGxx2td+E/wB165EGOMdyMr8PkMVRSysI9prC+Nw4tcNRC+eE5JV1a8RwUk0jjwjcGjxcdQWx53MDSXlobvL7aPz1LzmI5xcIortkroGlvsRnSPwag89mpzTtwcGrqS2SukGiNHWyBh2hp3k7yrIVb1Wf7Bmd108pH2YSB8Suvd0i8OB1U1SedmD90HV53czss8r8Sw9mm+TtVNO3U5z98kfjvHmqWkwWpa7qzTTB41aJikvfwstBwdIfC3d6KpZ7gd9Cu3oc8uBTuv6UIncZ4nMt52QVJkFmUrK+Rk1XG6lowQ52mLSyt+y1u0A8StGejCCnMULQxsUZbE1uwaLOyB8l8sNx6kqwHQVMUwOzq5GuPw2rsEGJK8kzSl3eL3l1/taRuuOrSzw5sJqKpkr6aMyUdQ4vfoAkwSE3IcB7JOsFVagKz+j/AIG6fFDVWPV0cbnE21dY8aDR46yfdXgsAyeqcRnbTU0TpZHkDUOywfacdwWq83+RUWC0baZpD5Xduok+8ltu5DYP7oPSqVXGcTPJT4Q40sLBVVg7zb2jh/ORtPIKq3Z/cZL9IPgDb9zqG2twve6DTaKvc2OdiPGw6nlYIK2NukWA3ZKwWBcy/jrCIPZY7gkOIU8tJO3TimbouG8bw4cCCAR4LKGXOQ9TgtSYJQXROJMEwHYlZx5HiFr5ddjuT9NiMLqaphbLE7cdrTuc07QeYQYuRW7ld0faqBzpMPeKqLaInkMmaOFzqd9eSrbEsmK6kOjPSTwn8cTx+yDq0XJgwyeQhrIZHuOwNY4n6L2uTOZbFa5wL4TRwnbJU3abfhZ3ig8hgeCT19RHS07DJLKbNA2AbyTuAWtsiclI8IooqOPWWjSlf95Ke87/AJwXEyHzeUeCRaMLesnePW1DwOsfyH2RyC5+VuVlPhFK+rndqbqjYO/LJua1BzcWxinoonVFRKyGJm1zzYeA4nkqYyt6RBu6LDYQANXpFQNvNsf+6rLLTLmrxmczTvswE9TC0+ribwA3nmvOoO5xvLCvxBxdU1cst/ZLyGW4aIsF0yIgIiICIiD609S+JwfG90bhscxxa4eYXusmc9eK0FmvlFZCNXV1Gt1uAeNY+a8AiDT+SmevDMStDMfQ53dnQnt1bydVmv2G/Arv6vN7hFS7rX0FM8u16TW2B59kgLIK9rkTnXr8Ic1geailG2nlJIA/A7a36ckGoMLwOmom6FPTxwN3iNgbfxO0rqs4OUn8Lw2prB/iMboRX+9edFnzK/ORmX1HjUXWU77SNHrYH2EsZ5jeOYXns/NI+TBpHNBIikje8D7Gla/le6DM1RUPle6R7i98hLnucblzibklfNEQdjgGMzUNQyqhJEselo2/EwtPyJUL2OZjIs4nXmSRhNLStcZTuc9zS1jAeOsu91EGoUREBERADbKURB85pmxtc9xDWsBc4nYGgXJWUc5+XT8ZrXPDiKWAmOmZfVog63nm7b4WVx5+sqzR4eKON1pq8lhsdYgbrd8dQWa0BERAREQEREBERAREQEREHNwjGJ6GZlTTyOimiN2uafkRvB4FaXyBy7pspKOSlnawVGgWVUB2SMIsXs/Cb+RWW12OT+PT4dUxVcDtGSF1xwc3e13EEakFjZUdH6vhlcaEsq4HElgc9kcrG8HaRAPiDr5L8ZPdH3Ep3g1bo6OIHtWe2WUj8IYSPiQr3yUykixSjhrYj2ZW9pt7mOQd5h8D+xXcIOqyayapsLpmUlMzQjZrJOt732F3vO8myLtUQQiIgIiIJRFDnWF9w1oMvZ8cbNVjEsYJLKMNgaNwcBd9vMqvl2WUlWZ62qlcbmSaR36zb5LrUBERAREQEREBERAREQEREBERBbnR8ytNPVvwyR3qqsF8QOxtQ0bB+ZoI8Q1aHWKMIxF9JUQ1MZs+nkZK082uB/ZbNwyvbUwRVDO5OxkrPyvaHD6oOUiIghFKhAREQSvlVj1b7bdF1vHRK+qghBiWv/xpb7dN9/6iuOu4yww40uIVlO7bHNIPIuuPkQunQEREBERAREQEREBERAREQEREBakzIYx6Vg0DSbupXPp3E7eyQ5v6XtHkstq9ejZiV211KTsMczB4gtd/oQXciIghERAREQSiIgzz0hMlXQ1ceJMb6qqAZKQNTZmjVfxH0VRLZ+UmT0GJUstHO28cotf2mO3ObzBWVMtsharBqgwzMJjcT1MwHq5W+O48Qg82iIgIiICIiAiIgIiICIiAiIgK0Oj1W9Xiz4909PI23Nr2P+jSqvXvcxz7Y7SD7TZwf/GkP7INTIiIIREQEREEoiIC4mJ4TBWROgqIWTRP2skaCP7eIXLRBUOP9HajlJfSVElMTsjeOtjvyO0BeRrujriTATFUU03AXfGf1BaLRBkrGM1WMUdzJQyOY3WXw2laPNq8rLE5hLXNLXDaHAgjyK2+uiyhyIw/E2ltTSxvcf5gAZKDx0xr+N0GOkVs5d5h6ijDqigc6qgbrMJH/UMbyt3x4a+SqdzSCQQQRqIOogoIREQEREBERAREQF7vMi2+PUfITn/1pF4RWJmGh0sbhd93HM4+cZb/AKkGn0REBQiICIiCUREBERBClQiCVClQgKn88+axlRHJitHGG1EQL6mNgsJoxrLwB7Q2niOe24EIvq4oMOovW50smRhmK1EDBowvPXQDcI5NeiPA3b5LySAiIgIiICIiArX6OdNpYnPJbVHTO1/idNEPpdVQrz6NVFqxCoI+5iaf63O+jUF4IiIIREQEREEoiICIiCEREEqERAREQUD0kqQCqopt74nxnwbISP8A7KptXD0ka0OrKOAG5jhc93LTkIA/T81TyAiIgIiICIiAtLdH7Duqwgyka6maSQHixrWsHza74rNQC2Bm8wz0TCaGC1i2Fj3Dg+QdY4fF5QeiREQQiIgIiIJREQEREEKVClAUKVCAoe8NBJIAGsk6gBxKlVvnxyy/h+Hmljdapr7xix1sg/mO8+77x4IKJziZSfxTE6mqBvGXaEP/AGWdlurmBfzXm0RAREQEREBERB2mTGFmsraWlH8+WOM23AvAJ+C2axoaAALACwA2Ablmzo/4L6RipqCLto4nPB3dY6zGjxs4n3VpVAREQQilQgIiIJREQEREEKVClAUKVCD41lWyCN80jgyOJpe9x2Na0XJPksi5e5WPxevlq3XEZOhAw+xA09keO88yVbPSBy36uNuEQu7cwEtWQdYiv2I/Mi55AcVQiAiIgIiICIiAiLmYPhr6uohpYxd872xtHNzgEGhuj9gHo2GOqnNs+ueXA8YWdlv6tNWiuHg+GspKeGlj7lPG2JvMNaBfz2+a5iAiIghERAREQSiIgIiIIREQF1+P41HQUs1ZKbR07C88XEDU0cybAeK7FUv0jMpSyKnwxjrGY+kTAfdtNmA8i659xBSeO4zLX1M1XMbyTvL3cBfY0cgLAeC4CIgIiICIiAiIgK3uj3kp19VJiUjfV0g6uK+wzuG0eDb+ZCqiio31ErIY2l8krgxjQLkuJsAtfZEZMMwmggo2gaTBpTOHtzOALz8dXgAg75ERAREQQiIgIiIJREQEREEKVCICy5nzrHSY5UMOyBsUTeTeqbJ9ZCtRrNWf/BnQYt6RY6FZGx4dbUXsGg4eQDD7yCskREBERAREQERe5zX5t5MaqA94cyhhIM8mzT/y2Hifkg9rmDyAJd/GJ2am3bRtcNrval18Ng8+CvVfGkpGQRshjaGRxtDGNaLBrQLABfZARQpQEREEIiICIiCUREBERBCIiAvKZyMhWY3RmC4ZUResppD7Mlu6d+idh8juXrFCDFeM4LUUMz6aoidDLGbOa4fAg7wdxC4K2VlJkjRYpH1dXTslA7rraMjPyvGseGxU9lfmGp6Vjp6etlawfy5YmSH+tpb9EFLIuRXUnUvMd9LRNr2suwwDAPTXhnWdXffoaX7hB06kC6vPAejzTSNbJPXzPa7XowxMiPxcX/RWFk5mtwnDSHw0jXyt2Sz+tkB4i+pp5tAQUpm9zLVWJOZUVbXUlHqd2gWzTDgxp2A/aPldaMwnCIKKFlNTxtiijFmtaLeZ4k8VzLIgIiICIiAiIg//2Q=="/>
          <p:cNvSpPr>
            <a:spLocks noChangeAspect="1" noChangeArrowheads="1"/>
          </p:cNvSpPr>
          <p:nvPr/>
        </p:nvSpPr>
        <p:spPr bwMode="auto">
          <a:xfrm>
            <a:off x="63500" y="-1619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32" name="Picture 8" descr="http://t3.gstatic.com/images?q=tbn:ANd9GcQ9jOeshj5FCL4bcwmI016jkYbrWC7SXxsA9mUwaHuLGGg-9tDXlg"/>
          <p:cNvPicPr>
            <a:picLocks noChangeAspect="1" noChangeArrowheads="1"/>
          </p:cNvPicPr>
          <p:nvPr/>
        </p:nvPicPr>
        <p:blipFill>
          <a:blip r:embed="rId5" cstate="print"/>
          <a:srcRect/>
          <a:stretch>
            <a:fillRect/>
          </a:stretch>
        </p:blipFill>
        <p:spPr bwMode="auto">
          <a:xfrm>
            <a:off x="2636912" y="5724128"/>
            <a:ext cx="1728192" cy="2197149"/>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0648" y="107504"/>
            <a:ext cx="4968552" cy="8156079"/>
          </a:xfrm>
          <a:prstGeom prst="rect">
            <a:avLst/>
          </a:prstGeom>
        </p:spPr>
        <p:txBody>
          <a:bodyPr wrap="square">
            <a:spAutoFit/>
          </a:bodyPr>
          <a:lstStyle/>
          <a:p>
            <a:pPr algn="ctr"/>
            <a:endParaRPr lang="es-MX" sz="4800" b="1" dirty="0" smtClean="0">
              <a:solidFill>
                <a:srgbClr val="002060"/>
              </a:solidFill>
              <a:effectLst>
                <a:outerShdw blurRad="38100" dist="38100" dir="2700000" algn="tl">
                  <a:srgbClr val="000000">
                    <a:alpha val="43137"/>
                  </a:srgbClr>
                </a:outerShdw>
              </a:effectLst>
              <a:latin typeface="Aharoni" pitchFamily="2" charset="-79"/>
              <a:cs typeface="Aharoni" pitchFamily="2" charset="-79"/>
            </a:endParaRPr>
          </a:p>
          <a:p>
            <a:pPr algn="ctr"/>
            <a:r>
              <a:rPr lang="es-MX" sz="2800" b="1" dirty="0" smtClean="0">
                <a:solidFill>
                  <a:srgbClr val="002060"/>
                </a:solidFill>
                <a:effectLst>
                  <a:outerShdw blurRad="38100" dist="38100" dir="2700000" algn="tl">
                    <a:srgbClr val="000000">
                      <a:alpha val="43137"/>
                    </a:srgbClr>
                  </a:outerShdw>
                </a:effectLst>
                <a:latin typeface="Aharoni" pitchFamily="2" charset="-79"/>
                <a:cs typeface="Aharoni" pitchFamily="2" charset="-79"/>
              </a:rPr>
              <a:t>OTROS TIPOS</a:t>
            </a:r>
          </a:p>
          <a:p>
            <a:pPr algn="ctr"/>
            <a:r>
              <a:rPr lang="es-MX" sz="2400" b="1" dirty="0" smtClean="0">
                <a:solidFill>
                  <a:srgbClr val="002060"/>
                </a:solidFill>
                <a:effectLst>
                  <a:outerShdw blurRad="38100" dist="38100" dir="2700000" algn="tl">
                    <a:srgbClr val="000000">
                      <a:alpha val="43137"/>
                    </a:srgbClr>
                  </a:outerShdw>
                </a:effectLst>
                <a:latin typeface="Aharoni" pitchFamily="2" charset="-79"/>
                <a:cs typeface="Aharoni" pitchFamily="2" charset="-79"/>
              </a:rPr>
              <a:t>DE TRABAJOS ACADÉMICOS:</a:t>
            </a:r>
          </a:p>
          <a:p>
            <a:pPr algn="ctr"/>
            <a:endParaRPr lang="es-MX" sz="3200" b="1" dirty="0" smtClean="0">
              <a:latin typeface="Aharoni" pitchFamily="2" charset="-79"/>
              <a:cs typeface="Aharoni" pitchFamily="2" charset="-79"/>
            </a:endParaRPr>
          </a:p>
          <a:p>
            <a:pPr algn="ctr"/>
            <a:r>
              <a:rPr lang="es-MX" sz="4400" b="1" dirty="0" smtClean="0">
                <a:solidFill>
                  <a:srgbClr val="FF0000"/>
                </a:solidFill>
                <a:latin typeface="Aharoni" pitchFamily="2" charset="-79"/>
                <a:cs typeface="Aharoni" pitchFamily="2" charset="-79"/>
              </a:rPr>
              <a:t>a).MONOGRAFÍA:</a:t>
            </a:r>
          </a:p>
          <a:p>
            <a:pPr algn="ctr"/>
            <a:r>
              <a:rPr lang="es-MX" sz="2800" b="1" dirty="0" smtClean="0">
                <a:latin typeface="Aharoni" pitchFamily="2" charset="-79"/>
                <a:cs typeface="Aharoni" pitchFamily="2" charset="-79"/>
              </a:rPr>
              <a:t>Es un tipo de ENSAYO sobre un tema específico que abarca, de la forma más completa, la información existente a él: definiciones, estadísticas, gráficas, mapas, etc.</a:t>
            </a:r>
          </a:p>
          <a:p>
            <a:pPr algn="ctr"/>
            <a:endParaRPr lang="es-MX" sz="2800" b="1" dirty="0" smtClean="0">
              <a:latin typeface="Aharoni" pitchFamily="2" charset="-79"/>
              <a:cs typeface="Aharoni" pitchFamily="2" charset="-79"/>
            </a:endParaRPr>
          </a:p>
          <a:p>
            <a:pPr algn="ctr"/>
            <a:r>
              <a:rPr lang="es-MX" sz="2800" b="1" dirty="0" smtClean="0">
                <a:solidFill>
                  <a:srgbClr val="002060"/>
                </a:solidFill>
                <a:latin typeface="Aharoni" pitchFamily="2" charset="-79"/>
                <a:cs typeface="Aharoni" pitchFamily="2" charset="-79"/>
              </a:rPr>
              <a:t>Deberá contener puntos de vista de distintos autores y una amplia bibliografía</a:t>
            </a:r>
          </a:p>
          <a:p>
            <a:pPr algn="ctr"/>
            <a:endParaRPr lang="es-MX" sz="2800" b="1" dirty="0" smtClean="0">
              <a:solidFill>
                <a:srgbClr val="FF0000"/>
              </a:solidFill>
              <a:latin typeface="Aharoni" pitchFamily="2" charset="-79"/>
              <a:cs typeface="Aharoni" pitchFamily="2" charset="-79"/>
            </a:endParaRPr>
          </a:p>
        </p:txBody>
      </p:sp>
      <p:pic>
        <p:nvPicPr>
          <p:cNvPr id="1026" name="Picture 2" descr="http://t3.gstatic.com/images?q=tbn:ANd9GcTOuJcLjhp2TpC5W3xDWcvQOXV4xJOash8yEeiYrsZzGgBLz2v6"/>
          <p:cNvPicPr>
            <a:picLocks noChangeAspect="1" noChangeArrowheads="1"/>
          </p:cNvPicPr>
          <p:nvPr/>
        </p:nvPicPr>
        <p:blipFill>
          <a:blip r:embed="rId3" cstate="print"/>
          <a:srcRect/>
          <a:stretch>
            <a:fillRect/>
          </a:stretch>
        </p:blipFill>
        <p:spPr bwMode="auto">
          <a:xfrm>
            <a:off x="5085184" y="5796136"/>
            <a:ext cx="1781175" cy="3312368"/>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20688" y="35496"/>
            <a:ext cx="6192688" cy="6986528"/>
          </a:xfrm>
          <a:prstGeom prst="rect">
            <a:avLst/>
          </a:prstGeom>
        </p:spPr>
        <p:txBody>
          <a:bodyPr wrap="square">
            <a:spAutoFit/>
          </a:bodyPr>
          <a:lstStyle/>
          <a:p>
            <a:pPr algn="ctr"/>
            <a:endParaRPr lang="es-MX" sz="6000" b="1" dirty="0" smtClean="0">
              <a:solidFill>
                <a:srgbClr val="FF0000"/>
              </a:solidFill>
              <a:latin typeface="Aharoni" pitchFamily="2" charset="-79"/>
              <a:cs typeface="Aharoni" pitchFamily="2" charset="-79"/>
            </a:endParaRPr>
          </a:p>
          <a:p>
            <a:pPr algn="ctr"/>
            <a:r>
              <a:rPr lang="es-MX" sz="6000" b="1" dirty="0" smtClean="0">
                <a:solidFill>
                  <a:srgbClr val="FF0000"/>
                </a:solidFill>
                <a:latin typeface="Aharoni" pitchFamily="2" charset="-79"/>
                <a:cs typeface="Aharoni" pitchFamily="2" charset="-79"/>
              </a:rPr>
              <a:t>b). TESIS:</a:t>
            </a:r>
            <a:endParaRPr lang="es-MX" sz="6000" b="1" dirty="0" smtClean="0">
              <a:latin typeface="Aharoni" pitchFamily="2" charset="-79"/>
              <a:cs typeface="Aharoni" pitchFamily="2" charset="-79"/>
            </a:endParaRPr>
          </a:p>
          <a:p>
            <a:pPr algn="ctr"/>
            <a:r>
              <a:rPr lang="es-MX" sz="2800" b="1" dirty="0" smtClean="0">
                <a:latin typeface="Aharoni" pitchFamily="2" charset="-79"/>
                <a:cs typeface="Aharoni" pitchFamily="2" charset="-79"/>
              </a:rPr>
              <a:t>Es una rigurosa INVESTIGACIÓN</a:t>
            </a:r>
          </a:p>
          <a:p>
            <a:pPr algn="ctr"/>
            <a:r>
              <a:rPr lang="es-MX" sz="2800" b="1" dirty="0" smtClean="0">
                <a:latin typeface="Aharoni" pitchFamily="2" charset="-79"/>
                <a:cs typeface="Aharoni" pitchFamily="2" charset="-79"/>
              </a:rPr>
              <a:t>en torno a un tema.</a:t>
            </a:r>
          </a:p>
          <a:p>
            <a:pPr algn="ctr"/>
            <a:r>
              <a:rPr lang="es-MX" sz="2800" b="1" dirty="0" smtClean="0">
                <a:latin typeface="Aharoni" pitchFamily="2" charset="-79"/>
                <a:cs typeface="Aharoni" pitchFamily="2" charset="-79"/>
              </a:rPr>
              <a:t>Su objetivo es demostrar</a:t>
            </a:r>
          </a:p>
          <a:p>
            <a:pPr algn="ctr"/>
            <a:r>
              <a:rPr lang="es-MX" sz="2800" b="1" dirty="0" smtClean="0">
                <a:latin typeface="Aharoni" pitchFamily="2" charset="-79"/>
                <a:cs typeface="Aharoni" pitchFamily="2" charset="-79"/>
              </a:rPr>
              <a:t>la capacidad de plantear</a:t>
            </a:r>
          </a:p>
          <a:p>
            <a:pPr algn="ctr"/>
            <a:r>
              <a:rPr lang="es-MX" sz="2800" b="1" dirty="0" smtClean="0">
                <a:latin typeface="Aharoni" pitchFamily="2" charset="-79"/>
                <a:cs typeface="Aharoni" pitchFamily="2" charset="-79"/>
              </a:rPr>
              <a:t>una HIPÓTESIS y demostrarla,</a:t>
            </a:r>
          </a:p>
          <a:p>
            <a:pPr algn="ctr"/>
            <a:r>
              <a:rPr lang="es-MX" sz="2800" b="1" dirty="0" smtClean="0">
                <a:latin typeface="Aharoni" pitchFamily="2" charset="-79"/>
                <a:cs typeface="Aharoni" pitchFamily="2" charset="-79"/>
              </a:rPr>
              <a:t>a través de una propuesta original y novedosa. </a:t>
            </a:r>
            <a:endParaRPr lang="es-MX" sz="2800" b="1" dirty="0" smtClean="0">
              <a:solidFill>
                <a:srgbClr val="FF0000"/>
              </a:solidFill>
              <a:latin typeface="Aharoni" pitchFamily="2" charset="-79"/>
              <a:cs typeface="Aharoni" pitchFamily="2" charset="-79"/>
            </a:endParaRPr>
          </a:p>
          <a:p>
            <a:pPr algn="ctr"/>
            <a:r>
              <a:rPr lang="es-MX" sz="2400" b="1" dirty="0" smtClean="0">
                <a:solidFill>
                  <a:srgbClr val="FF0000"/>
                </a:solidFill>
                <a:latin typeface="Aharoni" pitchFamily="2" charset="-79"/>
                <a:cs typeface="Aharoni" pitchFamily="2" charset="-79"/>
              </a:rPr>
              <a:t>Contiene citas de distintas fuentes, pero denotando la reflexión crítica del autor.</a:t>
            </a:r>
            <a:endParaRPr lang="es-MX" sz="2800" b="1" dirty="0" smtClean="0">
              <a:solidFill>
                <a:srgbClr val="FF0000"/>
              </a:solidFill>
              <a:latin typeface="Aharoni" pitchFamily="2" charset="-79"/>
              <a:cs typeface="Aharoni" pitchFamily="2" charset="-79"/>
            </a:endParaRPr>
          </a:p>
          <a:p>
            <a:pPr algn="ctr"/>
            <a:r>
              <a:rPr lang="es-MX" sz="2800" b="1" dirty="0" smtClean="0">
                <a:latin typeface="Aharoni" pitchFamily="2" charset="-79"/>
                <a:cs typeface="Aharoni" pitchFamily="2" charset="-79"/>
              </a:rPr>
              <a:t>Parte de una teoría particular,</a:t>
            </a:r>
          </a:p>
          <a:p>
            <a:pPr algn="ctr"/>
            <a:r>
              <a:rPr lang="es-MX" sz="2800" b="1" dirty="0" smtClean="0">
                <a:latin typeface="Aharoni" pitchFamily="2" charset="-79"/>
                <a:cs typeface="Aharoni" pitchFamily="2" charset="-79"/>
              </a:rPr>
              <a:t>una metodología específica</a:t>
            </a:r>
          </a:p>
          <a:p>
            <a:pPr algn="ctr"/>
            <a:r>
              <a:rPr lang="es-MX" sz="2800" b="1" dirty="0" smtClean="0">
                <a:latin typeface="Aharoni" pitchFamily="2" charset="-79"/>
                <a:cs typeface="Aharoni" pitchFamily="2" charset="-79"/>
              </a:rPr>
              <a:t>y conclusiones contundentes.</a:t>
            </a:r>
          </a:p>
        </p:txBody>
      </p:sp>
      <p:pic>
        <p:nvPicPr>
          <p:cNvPr id="61442" name="Picture 2" descr="http://t2.gstatic.com/images?q=tbn:ANd9GcSs2F3B6if5vB48WZtb-VkDUJSoSXu-yXmF5OcwQlYllVz5wdEP"/>
          <p:cNvPicPr>
            <a:picLocks noChangeAspect="1" noChangeArrowheads="1"/>
          </p:cNvPicPr>
          <p:nvPr/>
        </p:nvPicPr>
        <p:blipFill>
          <a:blip r:embed="rId2" cstate="print"/>
          <a:srcRect/>
          <a:stretch>
            <a:fillRect/>
          </a:stretch>
        </p:blipFill>
        <p:spPr bwMode="auto">
          <a:xfrm>
            <a:off x="3789040" y="6203027"/>
            <a:ext cx="3024336" cy="2905477"/>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76672" y="35496"/>
            <a:ext cx="6048672" cy="5262979"/>
          </a:xfrm>
          <a:prstGeom prst="rect">
            <a:avLst/>
          </a:prstGeom>
        </p:spPr>
        <p:txBody>
          <a:bodyPr wrap="square">
            <a:spAutoFit/>
          </a:bodyPr>
          <a:lstStyle/>
          <a:p>
            <a:pPr algn="ctr"/>
            <a:endParaRPr lang="es-MX" sz="4800" b="1" dirty="0" smtClean="0">
              <a:solidFill>
                <a:srgbClr val="FF0000"/>
              </a:solidFill>
              <a:latin typeface="Aharoni" pitchFamily="2" charset="-79"/>
              <a:cs typeface="Aharoni" pitchFamily="2" charset="-79"/>
            </a:endParaRPr>
          </a:p>
          <a:p>
            <a:pPr algn="ctr"/>
            <a:r>
              <a:rPr lang="es-MX" sz="4800" b="1" dirty="0" smtClean="0">
                <a:solidFill>
                  <a:srgbClr val="FF0000"/>
                </a:solidFill>
                <a:latin typeface="Aharoni" pitchFamily="2" charset="-79"/>
                <a:cs typeface="Aharoni" pitchFamily="2" charset="-79"/>
              </a:rPr>
              <a:t>c). TESINA:</a:t>
            </a:r>
          </a:p>
          <a:p>
            <a:pPr algn="ctr"/>
            <a:r>
              <a:rPr lang="es-MX" sz="2800" b="1" dirty="0" smtClean="0">
                <a:latin typeface="Aharoni" pitchFamily="2" charset="-79"/>
                <a:cs typeface="Aharoni" pitchFamily="2" charset="-79"/>
              </a:rPr>
              <a:t>Requiere de menor profundidad</a:t>
            </a:r>
          </a:p>
          <a:p>
            <a:pPr algn="ctr"/>
            <a:r>
              <a:rPr lang="es-MX" sz="2800" b="1" dirty="0" smtClean="0">
                <a:latin typeface="Aharoni" pitchFamily="2" charset="-79"/>
                <a:cs typeface="Aharoni" pitchFamily="2" charset="-79"/>
              </a:rPr>
              <a:t>que la TESIS. Es una revisión crítica</a:t>
            </a:r>
          </a:p>
          <a:p>
            <a:pPr algn="ctr"/>
            <a:r>
              <a:rPr lang="es-MX" sz="2800" b="1" dirty="0" smtClean="0">
                <a:latin typeface="Aharoni" pitchFamily="2" charset="-79"/>
                <a:cs typeface="Aharoni" pitchFamily="2" charset="-79"/>
              </a:rPr>
              <a:t>de la bibliografía existente</a:t>
            </a:r>
          </a:p>
          <a:p>
            <a:pPr algn="ctr"/>
            <a:r>
              <a:rPr lang="es-MX" sz="2800" b="1" dirty="0" smtClean="0">
                <a:latin typeface="Aharoni" pitchFamily="2" charset="-79"/>
                <a:cs typeface="Aharoni" pitchFamily="2" charset="-79"/>
              </a:rPr>
              <a:t>del tema elegido.</a:t>
            </a:r>
          </a:p>
          <a:p>
            <a:pPr algn="ctr"/>
            <a:endParaRPr lang="es-MX" sz="2800" b="1" dirty="0" smtClean="0">
              <a:solidFill>
                <a:srgbClr val="FF0000"/>
              </a:solidFill>
              <a:latin typeface="Aharoni" pitchFamily="2" charset="-79"/>
              <a:cs typeface="Aharoni" pitchFamily="2" charset="-79"/>
            </a:endParaRPr>
          </a:p>
          <a:p>
            <a:pPr algn="ctr"/>
            <a:r>
              <a:rPr lang="es-MX" sz="2400" b="1" dirty="0" smtClean="0">
                <a:solidFill>
                  <a:srgbClr val="FF0000"/>
                </a:solidFill>
                <a:latin typeface="Aharoni" pitchFamily="2" charset="-79"/>
                <a:cs typeface="Aharoni" pitchFamily="2" charset="-79"/>
              </a:rPr>
              <a:t>Toma en cuenta los puntos de vista de los autores expuestos y presenta un análisis puntual al respecto.</a:t>
            </a:r>
          </a:p>
        </p:txBody>
      </p:sp>
      <p:pic>
        <p:nvPicPr>
          <p:cNvPr id="62466" name="Picture 2" descr="http://t1.gstatic.com/images?q=tbn:ANd9GcQEDtdz_0bVto9B7bZRGnCF-SX7zzHjtKCgpd3PLTV_jMgzsICTPQ"/>
          <p:cNvPicPr>
            <a:picLocks noChangeAspect="1" noChangeArrowheads="1"/>
          </p:cNvPicPr>
          <p:nvPr/>
        </p:nvPicPr>
        <p:blipFill>
          <a:blip r:embed="rId2" cstate="print"/>
          <a:srcRect/>
          <a:stretch>
            <a:fillRect/>
          </a:stretch>
        </p:blipFill>
        <p:spPr bwMode="auto">
          <a:xfrm>
            <a:off x="1772816" y="5717088"/>
            <a:ext cx="2808312" cy="279583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6632" y="0"/>
            <a:ext cx="6525344" cy="3785652"/>
          </a:xfrm>
          <a:prstGeom prst="rect">
            <a:avLst/>
          </a:prstGeom>
        </p:spPr>
        <p:txBody>
          <a:bodyPr wrap="square">
            <a:spAutoFit/>
          </a:bodyPr>
          <a:lstStyle/>
          <a:p>
            <a:pPr marL="342900" indent="-342900" algn="ctr"/>
            <a:endParaRPr lang="es-MX" b="1" dirty="0" smtClean="0">
              <a:solidFill>
                <a:srgbClr val="FF0000"/>
              </a:solidFill>
              <a:latin typeface="Aharoni" pitchFamily="2" charset="-79"/>
              <a:cs typeface="Aharoni" pitchFamily="2" charset="-79"/>
            </a:endParaRPr>
          </a:p>
          <a:p>
            <a:pPr marL="342900" indent="-342900" algn="ctr"/>
            <a:r>
              <a:rPr lang="es-MX" sz="5400"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d). ARTÍCULO:</a:t>
            </a:r>
            <a:endParaRPr lang="es-MX" sz="2400"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endParaRPr>
          </a:p>
          <a:p>
            <a:pPr marL="342900" indent="-342900" algn="ctr"/>
            <a:r>
              <a:rPr lang="es-MX" sz="2800" b="1" dirty="0" smtClean="0">
                <a:latin typeface="Aharoni" pitchFamily="2" charset="-79"/>
                <a:cs typeface="Aharoni" pitchFamily="2" charset="-79"/>
              </a:rPr>
              <a:t>El autor presenta su postura personal respecto a un tema.</a:t>
            </a:r>
          </a:p>
          <a:p>
            <a:pPr marL="342900" indent="-342900" algn="ctr"/>
            <a:r>
              <a:rPr lang="es-MX" sz="2800" b="1" dirty="0" smtClean="0">
                <a:latin typeface="Aharoni" pitchFamily="2" charset="-79"/>
                <a:cs typeface="Aharoni" pitchFamily="2" charset="-79"/>
              </a:rPr>
              <a:t>Intenta persuadir al lector.</a:t>
            </a:r>
          </a:p>
          <a:p>
            <a:pPr marL="342900" indent="-342900" algn="ctr"/>
            <a:endParaRPr lang="es-MX" sz="2800" b="1" dirty="0" smtClean="0">
              <a:latin typeface="Aharoni" pitchFamily="2" charset="-79"/>
              <a:cs typeface="Aharoni" pitchFamily="2" charset="-79"/>
            </a:endParaRPr>
          </a:p>
          <a:p>
            <a:pPr marL="342900" indent="-342900" algn="ctr"/>
            <a:r>
              <a:rPr lang="es-MX" sz="2800" b="1" dirty="0" smtClean="0">
                <a:latin typeface="Aharoni" pitchFamily="2" charset="-79"/>
                <a:cs typeface="Aharoni" pitchFamily="2" charset="-79"/>
              </a:rPr>
              <a:t>Existen dos tipos de artículos: </a:t>
            </a:r>
            <a:r>
              <a:rPr lang="es-MX" sz="2800" b="1" dirty="0" smtClean="0">
                <a:solidFill>
                  <a:srgbClr val="C00000"/>
                </a:solidFill>
                <a:latin typeface="Aharoni" pitchFamily="2" charset="-79"/>
                <a:cs typeface="Aharoni" pitchFamily="2" charset="-79"/>
              </a:rPr>
              <a:t>Académicos y Periodísticos.</a:t>
            </a:r>
          </a:p>
        </p:txBody>
      </p:sp>
      <p:sp>
        <p:nvSpPr>
          <p:cNvPr id="65538" name="AutoShape 2" descr="data:image/jpeg;base64,/9j/4AAQSkZJRgABAQAAAQABAAD/2wCEAAkGBhISEBUUExMVFRUVGBgYGRgYGBgbGBcaHBcYHBkcGBsYHSYeFxkkHBgYHy8gIycpLCw4Fx4xNTAqNSYrLCkBCQoKDgwOGQ8PGTYlHyUsLCwsLCosLCwpLCwsLywsLCwtLCkpKSwsLCwsLCwsLCwsLCwsLCwsLCksLCwsLCksLP/AABEIALYBFQMBIgACEQEDEQH/xAAcAAABBQEBAQAAAAAAAAAAAAAAAwQFBgcCAQj/xABPEAACAQIDBQUEBwQFCQYHAAABAgMAEQQSIQUGMUFRBxMiYYEycZGhFCNCUmKxwTNygtEVJJKi8FNUY5OywtLh8Rc0Q3N0szVEg4SjpOL/xAAaAQEAAwEBAQAAAAAAAAAAAAAAAgQFAQMG/8QALBEAAgIBBAECBQMFAAAAAAAAAAECAxEEEiExQRNRBSJhcaEUgbEjMkJSkf/aAAwDAQACEQMRAD8A3GiiigCiiigCiiigCikpsQq8T/OorGbdsSoBzclXVz5kfZHmSB51xtLsEtNiFXif51G43bQQakLfhzY+4cz5VBTbQdiRmynmkf1ktuWZrZY7+634urSOexbIAraXsGnm/jy6Kf3mIHOvGVvsTUfckcdi5JUdFQgMrLmc2tcEXtqxte+oHvpzu7vRHJI2HYgSRN3Y/FZbi2pucuvGq82IRmsbSHmJJM59IYQy39AffTiPOXRlWT6olkAVIUBKldQ5L8Gbl6VGM2nydaz0X2ioHd3asjHuJQueOKNswcsZL5gxIKi2q+ubyqeqwnk8wrmSQKLk2FDuALk2A5msd3y3zkxbuiK64eMm9ivjy3uTZtU/OoWWKCyz1qqdssIuW1u0iJWC4e0rXAJNwg1sfFxPoCPPrUp+0jHOTZ4ksxFlQn2WK/aJ0Nr1WoiyuDkYAEX9jkf3qTCSAN9Wbl3PFOBdiPtdCKzZX2S84NmGlqh4z9y1Rb/45ZLmVGBAFilhpxIt1p3vFv8ATTYeJYm7mUy6st7ZUFyONxe6jnz4VT7sbDI17A65eB4fa8jXEoZlQd211dzrk5ogH2vI1GN1izySlp6nhpGj7rb/AMsjiGZQzlrBlBGmnLWr/WQdnTAYwd4pFh4SctrnQX1PMgfCtfq/ppSlHMmZeshGE8RQUUUVZKYUUUUAUUUUAUUUUAUUUUAUUUUAUUUUAUUUUAUUXqM2nt6OFSxZQBxZjZR68z5UBISShRcm1RW0NuBRobXFxzZh1Ven4joOdUnG9oBmZlwsckxW95AtlXTmW8EY14v56DSmkGGnnJLuWvxWEZrn8c8h7snXq5HI1Fs6kTeM2+SCc1ha9lYZiOpksbD/AMsNb71NlMzi0Udl481U9SzA5pPeG15r1cYTYmXUBEOlybyyEjnnksAfMJ8Kef0YhN3zSH/SMWH9k+AeiiobWyRFph1K5WmDDnHCmYfBBk9WX1p0mzxYAQlgOBmfQe6Ncyj3WWpRVAFgLAchw+FeJIDexBsbGx4EcQehpsXkZGwgltYSKg6JGPzYkf3RXv0C/tSSt/Hl/wDbC06oqShFeBkbQbMiV84Rc+gzHViB1LXJqK7PN9gww+CyG8UYjZieLICP9w1PCsy3GDLtZ1UDN3mIC34X+utfy4VIiyz9p+94L/Qo3A5zEHgPue81Q2mXI4BH7NrWI6afpSu0XxEUpGLWRJmlJZmvZrq9ircLcAK0DcTdLvAJ5r5B7CG9m4anqnlzt045tinZbjBs0uumjOSm7P2FiMSfqYi4P2iQF+PMe4cqNqbsY/DLmkwxKW1aNg+X3it3AoqwtJBLkqS19reVwfOv06N3urL7EQI0BBCkEEdb3rpsQnNgPUVP9oKxDap7kZSsY723AsTppwBtaoidjaO/3nH9xKoWwUZtGpp7HOtSwdQbQERzrItwycCL6Sx30rddnY1ZolkUghhfT51g7s2up6+vU1qnZztXvcNkPtIfl/i1WNJPEtpV19bcVP2LbRRRWkYwUUUUAUUUUAUUUUAUUUUAUUUUAUUUUAU1xm0UjBLMBYXOo0HUk8BUPtbeMjwwozt0GnqWOiL5nXoDVf8A6EkmObFyBxe4iS4jHS5OsjfiIHlagPdsb7yynJhED34O+YR+9QoMk3vQZerCoeHdGWdu8xbmVuQk8Maj8EEbWHTxOeGq8qtsMCoLKABztz8zzJ8zSlcJYGGH2JEqqCucL7IYDIv7kYAjT0UHzp/RRQ6FFFJ4jEKilnIVRxJ4C5sPmRQCWPxoiTMeZsPeeptpUHu5g808s4ZwuiBb+EmwLE/etcWPXNx4mPxG0JMXjFSEqAqnvFctlMdxc2XUPmsBbgbdKt2DwaRIEQWVfiepJ5seZ50OC9FFFDoGs53WcJt2Ww4YiQD+J2U/JjWjVm2y2y7ekBFv6yp+JRr/ADNDjNj2vsWDFR93PGJEuDY34jgQRqDqfjTnC4VY0VEFlUAAa6AcBrSoqJ21vPh8KPrXs1rhBqx9wo2lyziTk8IlqRxeKWONnbRUUsfcBeqBP2pOWAjiUC9rtck30GikAfE1BbW38xOIgkiYxhZM6G0fLMRoc/lVd6qtFtaK19orE0vfTyzsDeUrJ7TjRhpz6a+vKvQBaxFwCSCWe4vx56i1vhXYwxJFm5Io8A4KCPve6nu9WwpMJiIVzeCeK9yn211I9rQ2YD0FZ7UrHKSNdONSjBr6DIxju2NiDZbEO/30H3ujGrP2dY4R4zKbgOCPabj7ibf9KrdroVz8ctrINCGVj9r8Nqd7MYjERssliGGuQdR+L31GEtskyVkN0ZL6G70UhgcT3kSOLHOqtpw1AOnlS9bZ821gKKKKHAooooAooooAooooAooooAooooCgbrY4yYdc/tgAnhwcCRDp+FgPepqXqh7u7QMD2fQRN3EnDRJHZoZD+7IzoT0kvy0vlcJIKZY/a8cLKrkgsCRYX0BUH5uvxp7UZtbd6HEsjS57oCBlYqCCyNrbU6opoBrJvbEWKoMxEZe5IAFjax1vxpji9tTzLlw6l3uL5DZQCpPia9l1FtTrUvhN18LHlywrdVKZmuzFTxDFr5x5G9eYmaZpfo2CSPvMudnfSKFSeLKurOxvZRbmTQ4SOHYlFLCzFVuDa4NhcG2nHpXs0KupVgGVgQQeBBFiD5Wpm25GPK//ABQhuP8A3aHL7rcbet6isVtLGQH6LiVUYiWyYeaIN3UpY5SbHWN0HiK68Lih3I3wu3tmYAtD9IAfMS5bMzXvoHcLa4HhFzfTXWpzZu8GGxH7CeKUjiEcEj3jiPhVl2VhsMqdzGYm7uysBlJuOJcC5zE3JvrrUXvPuFh8UmaNVgxKaxTxqFdG5XtbMp4EHrQ5k8oqP2FjXlgVpQFlF0kUcA6mzWvyuL+tSFDoVm6DLt8knTvomPuyRVpFZntDTbjfvw/NYqBm34nECONnY2VFLH3AXNYDjdpy4mWbEuL5szKM6+GNeQ16C9bNvziTHs3Esoue6YW9+h+RrD9nSD6MwGtoH5E8V0+elVNU+FH3L2hj80peyHEMjAr4QdQfaW4F+l+VcxyEaFARne3iTmxIPHhY0vJs6UwPOqeCKxYm448Laa3ppHiFeMEXBOo4/D31nYaWccGvui5YT5RZty9ntLjFUp4Vs5uykWIuOevC3rVk7ZcAxwkWIXX6PJmI/Cwsf0HrTrszwFo3mI1cIo0N7KuvEcL/AJVZt4dl/ScLND/lEZR77afO1aenrXp/cxtVc3dleDB1chS2XTQ+0ulyFHPqR8acQlkcNoLEH2l5EcPOmGDk+odWuGSyMLHQrKnEe4U4lmDcDe/kf5eVZko7WbMZbl2bLuBjDJgIs1gyKFNiDwHl6/CrHWd9lO1wweK/4hWiVr0S3QTMDUw2WtBRRRXsVwooooAooooAooooAooooAooooDKd99mDDYrvSLwTAxyi32Gtf4Gx9Lc6ld2cczRtFI2aWAhGb76EXjk88yixPVWq1bzbFXEwMhGttKyzYuKbDyXbQ4Y91J+LDORlPmY3F/JQRzodRoVFFFcJDTa2MMULOou2gQdXYhUH9oirDsHYq4aLLfM7HNI54u54k+XIDkAKqe8OIyfRmtcfSoASeABa1z62q/VzyRZUe1Xbk+E2XNLh83eeFQyi5jDGxfysOfnVL3MxeKk2ds6TFO7M20VyGTVsndyKup1IuW41sLKCLEXB5GqTv8AwNiGhwsMndvHfEZlt9WUFoLjkC5OnMK1SOFW7L9wdoYTa+JmxAtGVkGfMCJSzhgRrfqda2CqhsPtEhNosaRhMUBZkkOVHI4tDIfC6H33HOne2t/sJB4EkWedtI4YmDuxPC9jZF6sdAKAjcD+3xeun0hgByHgS9vU0/AphsbCPHCBIQZWJeQjgZHJZreVzYe4U13ijw7BFlhE8hJEUfNjz1+yo0zMdAPQHiJEwRWabeGXbY82w5+OQfoaumwt3VwyizPmNy6h3MRLG/hRycoXgtrG3G9UzfMFNqq/IxxsNbeyXFrjUezxHWunGbLtvCGXDTRji8bqPeVIFfP+ySxiA1ut0Poa+i0WwtWe4nslV8XPJ3oWKUllVQQ6ORY2N7AVX1FTsisFvSXqqTcuiD2jtYS7Mgw6MVfv0Eg1uUFyT7tALeY9IDZ0Tu+QXuZHFhf/ACjUntHCQfS5e4Ud1Ge7XViWI9pib6m/wtpan+wcTBBMskkKvlOYDX2tbHnzN6oWPLUJPo1Ko4i7ILvLNq2Zg+6hSO5OVQLk3uefHzp1Wff9qoViO40CoR4/vLf7vKvR2sr/AJv/AH//AOKv/qKlxkyv0l0udv8ABS96sC2G2piIwSFm+uXU65vaHx09KRwUzCRNW9peZ6/On++u2Y8cyTd33bwi18xOYF1FjoObH4moOwFiAARqD7jes66UXPdFmvpozjXtmuSf7O8fkxMWpswA59P5VtFfPuBZVkUhF0tbTgAeFb1s/EZ4kf7yg/Krejlw0UPiEMNS/YcUUUVeMwKKKKAKKKKAKKKKAKKKKAKKKKAKzDtA2V9HxCYpVuuqyL95GFnHw/IVp9Rm8WzBPh3QjkbUBWN35gYAoObu/AD95QAY29Yyh+NOsZtGKLL3jhS5yqDxY9FA1PEcOHOqnubiO7k7pjqC0JB/CGkhPD7vfr/CvlU9JsNg/fRykT2ILOMyutyQhUWyqL6ZCp65q4SHu0tnpPE8Ugurgg9fIjoQdQfKorCb17TwYEU+EONRRZZ4WUSML6d5G327WvbQ8ac/0rMn7bDP+/Ce9X35dJR/YPvpObfDBppJOsR6Sh4z8JFF6A9ff7HzDLh9mvETp3mJdVRPPKt2f3Clti7HMIdnkM00rZ5ZW0Lm1gAPsoo0VeVJxb24FuGLw5/+qn6mksVvvs+P2sXBp0cMfgt6AkcfsyGdcs0SSL0dQw9L8OApPZuxMPhxaCGOK/HIoBPvI1NUzbPbVgoriEPO3KwyJ6s+vwWs33m7TMbjLoX7mI/+HHcAj8Te035eVBk2t96llmbD4QCeVPba9oYfN3HtHjZEuTY6jiJLA7OEZLMxeRvakIFz0CgaIg5KPmdagezXdsYPARgi0koEsnW7Dwr/AArYe8nrVqoArOu0iO2Mw79Y2X+y9/8AfrRaovahGP6q1vtut/IhDb+6aBmt4CXNEjXJzKGubX1F+QA59Ki99NtDC4GaXW+UqtuOZtFt6m/pS+68xfBQMeJjQ8tPCNNOlUDtg2kWkhw6kERhppBcg6Dw30rk5bYtna4b5KJS9n4Oyqud7ki5svFjc8ffXKqdfG2jMPZXk5HToPnXeco2ZsgAIv4z1/dpAT2B+siuXZr95yLFvu9Db0rF5fJ9JxFpeBxJB4r521CjgnACw5ca8khAyfWN4mdb2XkoI5efyrj6apNs0Q0B/acLi4Hs+VcvigVUF4hlZz+0vxVQPs+Rok/IbXhi6ocrIXYgka2TUBlbp1XjXSYUM6rnYBiBwXS5/wClM2xdgbvEQCOEmupA08Pn+dOMLiDmXWNgDrZyTYfw1zD8ncx8HsHiUMWIYgHRV0vblWw7hY7vMIATcobcv09x+NY5h0cIo8GgAPiP/D/i9Xzsv2iwmlhIXkfaN7lFbQZddD1qxppYsKmsipVfVGl0UUVqmEFFFFAFFFFAFFFFAFFFFAFFFFAFeEV7RQGS7z4cYXaJcKfGvhsLkyKyugH7xTJ/GRzvSe7O/IxWMKu5hDBlhw5ibMxGpdpSLXAUjKLDU8bAmwdqcShIpCD4HRiRxsGBNvPSo/dfdKKBlxEbSAyxLnQ5SpJAa5OXMWBJsSSdSOGlDqLNTbaOzYsRGYpkWRG4qwuPTofMa05oFcJGEb69lUmGlDwXfDuwFzqYb8n6r0b0OvFpFu5BHoV7w8yxIF/IKQOPW9bzDjIZgQrxyDVWAZWHQgjX1Bqq7V7OEY5oJMg+44LKP3WBzKPI5gOVhpXnYpNfKzV+F36Smb/Uw3ez7x+xnmHwscYPdqEudbcefMkm3lepndzdpcZOokjDxoRI5PEWNwL8bsRa3TMeVT2D7NHJ+tmQD8AZm9C1gPVWq6bL2XHh4xHEtl4m+rMTxZidWPn5AcABXnCuWcyZq/Efi2llQ6NNDh+cJJfb6/wO6KKKsHyoVTe1JP6rE33Z1+ccg/O1XKqv2kxk7Pa3KSI/3wv+9Q4y2bgTD+jYiTwD38vGx/Iish2ptBsVicVPlciUOE8LeyBlW2nWrNhNv9zu+4XV5HaEajjIua46gC/wNVbCQgKqA8ABVPV2YSijQ0FW5uTL92b7EWQSySISCMgDqQDfj7QsdPzq4jdPB/5tD/YFebsQJHho0VlJA1sQfEdSNDxGlSwNe9MNsEirqLHOxsjG3WwZNzh4iQAPYHAcB6V4d1cH/m0P9gVK3pphNrQysyo6syGzAHgdPjxHxHWvY8ORsd1sHYj6NFY8fAORB/MCsv7SthJhsfA8UYVJ0KZUX7a66ADja3zrZKpXaxs4vglmUHPh5UkFumYAj8vhXnZHdBo9KZ7LFIy6OQWuAxB1Hhbh8Kkd3dotDjBIA+XOoPgbhkQdOoqKwsn1SEHQqPyFKBrAka86xk9r4Po3HeuT6EjkDAEcCLiuqre422xPhlBPiUWI91v8eoqcxu0I4VzSOqL1YgVtRkpR3HzU4OEnEcUUnBOrqGU3VhcHypSpkAooooAooooAooooAooooAooooCldqn/AHM02x2NbD4MMgUuFjVQ18t2KqL5dba306U57SpD3cShc2aRPDa9/ENLcx5U03rW2GA/0sA//KgrjOoiDtnaJFv6mh6gTN8iQKT/AKS2mD+1whHnDJ+klOaKiQ3Mi5I8Uz94Y8CJLEZ1jmR9RY+NHDAeV6d7A2N33eCWSdHiZR9Vi8VkN1DDSRyQdfOnNO91V8WJP+lUfCGP+ddydi8j/Z2w44TmVpmbrJPNJ8ncqPQU/J4+XHy9/SqFvpjpExjhUkY/RFKBAxJb6T4vZ55M3oTTaF8XN3ywwyC2cLnUopDB2QhmsNSU/wCVSJZL3LteFQDnBBIAy+LUgEcOVmXX8Qphid5V7osg1ykjNy+p70XA8mS/vqu7J2Ji/o6DuMkiPZldgBYR4UqVK3zC8JTTqehqP25hnhAikcF2jZciHXLkeHO7Eey0XdmwFwyjWoyaisslGLk0kTib+qruG8WrBQo9mx0B8yDqSfsaDWobbm3ZcQQrZRGyAlAARo78b6k6DpyqJiwgSR08ZAeUXJFycx1Ph46+tLNAumr3ChQcw4Zifu9SfjWZbfKTa6RtUaWMEm1liKfura4NrDl/1NdsinvSFWwjdgMq8Qhty48a8njUKpu48YXivNXP3fwiujCLsMzWIK3BXgQQfsedV1x2W3zlJCkWIKEFbC3CwGny8qndk784mEgZs6jkdfhfh6WqASEFgLvqQOI5m33eNI93pfM/FhxXk5A0y+VIylHlM5OMZcSiX3ePtGMkHdwjJIwXMTYgKy38N+J5a1Ud39qvhJQyDQG5FuvE386aSQ3JN3OgHtD7N7fZ8/lV+3L3B9mebOAdVjJH8JYZevAep5CvdOy6SwytKNWng8rsv2zsX3sSSZSuZQbHQi/vpPbGAE+HliIBEiMuvUjT52p5RWqjCffB837J8KGNkW8blCCq8QdOI8hTrEQKJHsiWup9leaIen+Name0HYgw20maxEWLGZSDa0gPi4g6np5iouSBSxPjuTr4hyUKB7PQD4VkXR2TaPoNPP1IJkhurt44SZWAGQ3zAADQ11vTt1sbI8jD6tHRYkIHhBcBiepNvT43iXjXNHq4zBuYt4So+75mnOzNkPiHESZ2ZmB0ZbeEggk5NAOtRjOWNueGSlXBy345Rc+zzeV84wxUsp9mw9m3HhwFaTUJuxutHg0spLO3tMefkNNFHSputSmMowxJmJqZwnY3BBRRRXsVwooooAooooAooooAooooCj75nvMbhY9dHzG34RcX6C4AJ86b71H6lR1mh/8AcB/Su8Y/ebWJ1tFE2vIFiAAfeM1vdSG9n7OEf6eP5Bz+lcZ0Y0UUVE8gp7uofBOf9O/ySMfpTKn26Q+rm/8AUS/oP0rpOAzx+280hMWKQIQLfXRoL+V8O7D+18K7gxpOn0iNj/60n5LEPyp5tSTFd99X9I7vKP2Zwlibm5tP4weA6GvVefmcb/8Ao/pXSYhMihGZsrAKW9rEyA2BPG6ry6VnWGJkJmbIpkJIADAAchYDh/OrtvniZUwMpAnuwy+NoftaHSM3+FU2BG7tRkfwqAfDwsB/OqWrk8JI0dBBOTkxSKNyxa6nMxNvHwZuWmpt8an4tysSwJZ40Fri2Ytz0NxodB8ak92dhskWZoA7NoA5AC2PGxU63HHyq1ga1ynTprdMlqNW09lb6Ms3A3dTHvlnlkB9oZDbxBfysW+FWXaHZBOgY4bFZ9CQkq8TyGYfC+lRHZJJlxFr2s9jfjwdberWFbTNKFUseCgk+4C5q26oNYwUFfYnncz55xC4jDSiPEx90wIIzZsp1+ywFq6idhzQgs51zcCxIPs+dazj959lYyEpI6yI1+KPoeFwcuh8xUJubuLhUmYjELPGtmiQizrx9sHiBpYep6VSnRFvEGaVeqklm2L++BXcncpswmnVLaMieLW4vdgQOB4D1PKtEqFxm+GFhnaGSTLIgViMrHRr2IIFjwNJDfrA/wCW/uP/AMNWoenUtuShZ6tz3NP/AIT9FVX/ALScH4rmQZbXuo5sF+91IpeDf7CMWAYjKrObgcFUseB10Bqatg+mQdFi5cQ383WGOwhQHLIhzxt0YcvX+VYvhcTISySBUkjOVlOa4Ol9Lefyrbti75YfFMqxZrsLi4A0tfrULv12f4fE3xAkGGmHGQ+y2lhnvpbzrxtrjdHMWe9FstPLElwzOsBsuXESRpHlLHMLWawuym97aAAak1sG6m7C4OK2jSN7T9fIX4KDy9ar+7G1tm4GII2JRpTYPJlazHopt7P/ADvrVzj2hG0ZkRgygE3HkL1HT1xjy3lk9XdOXypNR+vkc0VUdk9puEnVT40zEizAaWNrmxqRx2+2Dhfu3ls/drIBlY3Vr2IsLcuFWfUj7lT0Z8LHZO0VW5d/sKsMsxL5InEbeEXzFgosL66mvcBv5hZpFjTOWbh4R/OnqR9x6M+eOix0UUVM8goqKxe9OFjbK0y5r2sLsQfMKDb18utK7L27BiBeJwbEi2oOhIOhseVR3RzjJPZLGccEhRRRUiAVzI9gT0FdVG7w4wRYaRjyU0BUNh+ObEzfecID5LqbG+ov5fZ89Et6jrhx1mv8IpP1YU83cwvd4ZAfaa8je9zfqb6WF+dhUXvW5kcYcwwSR5RIe9MgIbMyrk7uxBFjrcca4zvgToqAfYpXKSCFzxqQuJxl7PKiaXlsCM9/Sn+LwGGimaIriiVsbnGy6g8DZXLC/mBXMENpINoL8qkd02BgZhY3mmNxz+sI/SoPCYLDhwRgi7C5DSNipjw/FCwqx4bHlMOZJIxGFJGWxjFgbC3f92Bx4mw6UwSisDGWNQ7DJtAanVXkKHXiv1hsDy0HpS8Jv9jHfxPb/akFJx71ozWyL/roWPwjZqdrtViLql79BM3xyxfrXSRV+0XD/wBRzZJRlkRiXkDDiRa3eH8qriSDTUa+Yq87wZ58NLCV9tGAvDNa9tNW0GvM8KzvZs+aEXAuBlOg4jQ/lVDWR6ZqfDpf3RNYlguq/wBXVxYalk166EHneneEhCqAECDjlFrAnjw0Pvqu4PbszYINGULwq2cOrEkAEgizDp58asODkZokZgAzIpYDgCVBIHle9XK5KUU0Z9kXGbizPNwQF2qwcDSeQWtfXvHVLA8wcpv5Xracet4nFibowsOPsnhWK7JYLtuYFio799Rx1N16cyD6VuNeh4mE9nexIsU4ilz5SJAbMBY3b8NwRx48hXm6eIeHEjK7nJM6XuLMquQLi3l1pHdZcSJJjhiuZWmOhYMVBJOU20JANvThU/2V4PDyyXc3cFnRfsm7E3a4vmHSszGXhd7uzaUsLc3xtXBOb8dnkuIxEmLimCnulUIR9y542PHX41SNz8BHiZoBJntI8isMwFwoW1iFuOPWts25Pkwsz/dic/BT0rFuz2VhNhbZNHdtS1/HlFvZ4i1e98YJptdsq6Wc3GUU+EjRU7J8BmuVlN7XvIbGxB108qevuHgUilCw5c8bKxX2spGtr310qy0niJQqMx4KCT7gL1aUUukUXOT7ZkfY3FeQFixKpw0sDqDpa/zrzfjbLYraLwZnEMJVCoIsz8S3s8q77Gb942otZ+t/abytUNGjLtXEr4b/AEpuvPUcqovippe5qRSlem/9c/g1GTcrDHAtAYs10JubZ8+Xjmto17D0tVL7KZp45Po8sU4Uhgc6+AAXtxHT861lmAFzoBTFdtQN7EsbmxICsGvYfhvVxwjx4wZ6sl83nPZguw8IDIygso72S1itha5HFfKrV2r7MEWJwUn3kMTcs2UC3u4/lUDuRHnxKE5SryuSDc8Swta1j/zq59s7Ax4VQVz96WAN72A14A2FVIJNWMv2SalUvsQO18Mf6Dmks1jiUkPi/ESeXDxCnHZ7s8Nj4zdyBF3hBI0OdwOCi48A099L7YBG72IU5QVky6EkGzL1A41I9lmFZnaU5LLEsema987NfVRyYiijlwDnhW49zSKpfafvI2Gw3dxsVllD5WUi6hVvfUG4PD/FqulZH2xKRjMOTa0kE0YJvYMc3QeYq5Y8RbRn0xUppMZbl7DE+ICOXZbktcjXW+pAB16351E7HxMmExMqZnBhmYWzC1szEcVuePyq59lSjvZLlScvnfiOFx0vVX3xiC7XxQQixEbHU+0R4uA48azlH+ju85NZzzqNnjBtGytoCaFJB9oA0VB9nTE4FSetuelgAbX5XvXtaNct0UzItiozcUWeqpv3IXWPDrxlYL7h9o8+AuatdZrvbFjDtCMQyCMn7eVWCINXJDA+G3G1ibCxqZ5liCAAACwAAA6AaDhwqt7ew04xAkjgeYGNU8LRLlIdyb9468cw4dDVVxnaRi45WUfR3VTbN3brm8/2ptXn/apidPqYD1/aC/rc2+Brh14ZL43D410suCkDZo2F5cNbwSI5vaW49i3rTieXFvPP4MaEzgRhGCJlEcd7XdQfH3mvP4Uxwva0lvrcLID1jdHH97Ifkafw9qOCPFZ198V/9ljQ5hHS7OxLjWGf+PFH55ZWFL7I3fkj78sqx94iBRHIWYlS7E3kTKpOZV4H2b34VyvaTgebyL74ZP8AdU0snaDs8/8Aj2/ejlX80odwhaLCzm2ZJT+/jGA+ES0o2yWJ1jh/jkml/wBsCvF3ywJ/+ai/tW/MUum8mEPDFQf62P8AVqHRu+wSfsYQf/b5vzkrPN6NiyYPElyrGCUXaRAUjWQk3GXMxGlufWtPG3MMeGIg/wBbH/xUli9o4ORGSSbDsrCxBlj/AOKozgprDPSux1y3Iz/Z+NMUjMhYgMyjxkgrcgcOOlXjZm9kMgCv9W1hryP+PL4Vn229kjCMTh54pYWYnKGRnjvy9u7c6bYbHrL7Einw31U6HOwsRm6AH1rO/qUP6fg1V6Opis9/ksEuBkTa7TKLxvNGVcHmVQnzHsv8K2TaE5SGRxxVGYeikisIzvlAEliHDDwngFdbHxdGv6U8wONmaQAzZl1upVrFbcLZ/lXstX7ory+HvnD/AAcdm+MAxcRa93ZiTbQ5mvXG6OMOHxTZVb6uaRSLcAJCLeh41smH3UwaMGTDRKym4IUXB8qZns92f3pl+jrnLlybnVibkm5616Oh4785PJapZzt8YHu8jZsDiCut4ZLW53Q2rEtz9orHJhiwbiBoONgCbehFb+8KlSpAKkWIPAjha3SouPdHBLlthohlJZbKNCQBf4AV6W1epjno8qL/AEs8dkvTHbjsMLMUGZhG+UcbnKbCn1eEXr2Kxi/ZJi8k8YIcCRTrY5STc8elzS3aPsiXCY84wKzQTZCxAvkdQBrbgDa9/OtE2buHgIGV4sOishup1JB8iamcVhElQpIiup0KsAQfQ1XVPyuL8luWo+dTiulgp21N+4Ds4tG15ZIyiJY3JtYnyUX4nqKheyrYb+2ysEVctyLBi175ddR4j8hVtTs62cGDDCoCpYjja5IJ0vrwFumtWGGBUUKoCqOAAsBUvTbacn0R9aMYyUF2Y/jNxMdgMT3mFj+kQ5yyhT4052IPGvNq4HaOPnEkmDlSwVVzAKqg8TxJuef6VslFJURefqI6mccecdZKD2g7L7jYk0a3Y5gb8yTJmOn6eXPjXfZfZcPIzBk1F8wsLeLhf3H4VLdoG7UmOwncxMqsJEfxXsct9NPf8qpk/ZntA5bTQWCWtZrZs7kfJuPnUZxkpJxXRKucXCUZyxlmgYve3CR8ZVOoHhOY687Lcke6o/fndVdo4QBCBIvjibhr0Pkf0FUOPs92mV1jhv8A+ZWp7vQzJho1nCiRRY5TceWtdhKcm1OOCNsa4JOuWWZDudtxsHjhFiEaOQeF1I0I6g31FNVwMuKx07KjuZpnIIXTIGIUn7otrrwvWybZ3WwmKt38CSEcCRr8Rrautj7t4bC37iJY83Egan1Otqg9PxtT4PVavne182MC+yMAIYUjGoUWva1zzNuWvKinlFWUsLCKTbbywqkb9bvvI6zRyZGW/u1FiPcRpXtFdOGcy7NcMc6QsetmH5UjLs+wv3UP9+vKKAj5EgJsyMp/Cbj4Gm82FiHAv6hf50UUAiYY+rfAfzpKQKObfAfzr2igEGmA6/49aRfFr0JoooDk4xfu/lR9MX7v5UUUAfTF6flSTSITcAqeqm1FFBnBI7Imdpo0717O6JqASMzAX+dbLD2R5WuMZJwP2Eoorz9KHseyvsX+TNDooor0PEKKKKAKKKKAKKKKAKKKKAKKKKAKKKKAKKKKAKKKKAKKKKA//9k="/>
          <p:cNvSpPr>
            <a:spLocks noChangeAspect="1" noChangeArrowheads="1"/>
          </p:cNvSpPr>
          <p:nvPr/>
        </p:nvSpPr>
        <p:spPr bwMode="auto">
          <a:xfrm>
            <a:off x="63500" y="-847725"/>
            <a:ext cx="2638425" cy="173355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65540" name="AutoShape 4" descr="data:image/jpeg;base64,/9j/4AAQSkZJRgABAQAAAQABAAD/2wCEAAkGBhISEBUUExMVFRUVGBgYGRgYGBgbGBcaHBcYHBkcGBsYHSYeFxkkHBgYHy8gIycpLCw4Fx4xNTAqNSYrLCkBCQoKDgwOGQ8PGTYlHyUsLCwsLCosLCwpLCwsLywsLCwtLCkpKSwsLCwsLCwsLCwsLCwsLCwsLCksLCwsLCksLP/AABEIALYBFQMBIgACEQEDEQH/xAAcAAABBQEBAQAAAAAAAAAAAAAAAwQFBgcCAQj/xABPEAACAQIDBQUEBwQFCQYHAAABAgMAEQQSIQUGMUFRBxMiYYEycZGhFCNCUmKxwTNygtEVJJKi8FNUY5OywtLh8Rc0Q3N0szVEg4SjpOL/xAAaAQEAAwEBAQAAAAAAAAAAAAAAAgQFAQMG/8QALBEAAgIBBAECBQMFAAAAAAAAAAECAxEEEiExQRNRBSJhcaEUgbEjMkJSkf/aAAwDAQACEQMRAD8A3GiiigCiiigCiiigCikpsQq8T/OorGbdsSoBzclXVz5kfZHmSB51xtLsEtNiFXif51G43bQQakLfhzY+4cz5VBTbQdiRmynmkf1ktuWZrZY7+634urSOexbIAraXsGnm/jy6Kf3mIHOvGVvsTUfckcdi5JUdFQgMrLmc2tcEXtqxte+oHvpzu7vRHJI2HYgSRN3Y/FZbi2pucuvGq82IRmsbSHmJJM59IYQy39AffTiPOXRlWT6olkAVIUBKldQ5L8Gbl6VGM2nydaz0X2ioHd3asjHuJQueOKNswcsZL5gxIKi2q+ubyqeqwnk8wrmSQKLk2FDuALk2A5msd3y3zkxbuiK64eMm9ivjy3uTZtU/OoWWKCyz1qqdssIuW1u0iJWC4e0rXAJNwg1sfFxPoCPPrUp+0jHOTZ4ksxFlQn2WK/aJ0Nr1WoiyuDkYAEX9jkf3qTCSAN9Wbl3PFOBdiPtdCKzZX2S84NmGlqh4z9y1Rb/45ZLmVGBAFilhpxIt1p3vFv8ATTYeJYm7mUy6st7ZUFyONxe6jnz4VT7sbDI17A65eB4fa8jXEoZlQd211dzrk5ogH2vI1GN1izySlp6nhpGj7rb/AMsjiGZQzlrBlBGmnLWr/WQdnTAYwd4pFh4SctrnQX1PMgfCtfq/ppSlHMmZeshGE8RQUUUVZKYUUUUAUUUUAUUUUAUUUUAUUUUAUUUUAUUUUAUUXqM2nt6OFSxZQBxZjZR68z5UBISShRcm1RW0NuBRobXFxzZh1Ven4joOdUnG9oBmZlwsckxW95AtlXTmW8EY14v56DSmkGGnnJLuWvxWEZrn8c8h7snXq5HI1Fs6kTeM2+SCc1ha9lYZiOpksbD/AMsNb71NlMzi0Udl481U9SzA5pPeG15r1cYTYmXUBEOlybyyEjnnksAfMJ8Kef0YhN3zSH/SMWH9k+AeiiobWyRFph1K5WmDDnHCmYfBBk9WX1p0mzxYAQlgOBmfQe6Ncyj3WWpRVAFgLAchw+FeJIDexBsbGx4EcQehpsXkZGwgltYSKg6JGPzYkf3RXv0C/tSSt/Hl/wDbC06oqShFeBkbQbMiV84Rc+gzHViB1LXJqK7PN9gww+CyG8UYjZieLICP9w1PCsy3GDLtZ1UDN3mIC34X+utfy4VIiyz9p+94L/Qo3A5zEHgPue81Q2mXI4BH7NrWI6afpSu0XxEUpGLWRJmlJZmvZrq9ircLcAK0DcTdLvAJ5r5B7CG9m4anqnlzt045tinZbjBs0uumjOSm7P2FiMSfqYi4P2iQF+PMe4cqNqbsY/DLmkwxKW1aNg+X3it3AoqwtJBLkqS19reVwfOv06N3urL7EQI0BBCkEEdb3rpsQnNgPUVP9oKxDap7kZSsY723AsTppwBtaoidjaO/3nH9xKoWwUZtGpp7HOtSwdQbQERzrItwycCL6Sx30rddnY1ZolkUghhfT51g7s2up6+vU1qnZztXvcNkPtIfl/i1WNJPEtpV19bcVP2LbRRRWkYwUUUUAUUUUAUUUUAUUUUAUUUUAUUUUAU1xm0UjBLMBYXOo0HUk8BUPtbeMjwwozt0GnqWOiL5nXoDVf8A6EkmObFyBxe4iS4jHS5OsjfiIHlagPdsb7yynJhED34O+YR+9QoMk3vQZerCoeHdGWdu8xbmVuQk8Maj8EEbWHTxOeGq8qtsMCoLKABztz8zzJ8zSlcJYGGH2JEqqCucL7IYDIv7kYAjT0UHzp/RRQ6FFFJ4jEKilnIVRxJ4C5sPmRQCWPxoiTMeZsPeeptpUHu5g808s4ZwuiBb+EmwLE/etcWPXNx4mPxG0JMXjFSEqAqnvFctlMdxc2XUPmsBbgbdKt2DwaRIEQWVfiepJ5seZ50OC9FFFDoGs53WcJt2Ww4YiQD+J2U/JjWjVm2y2y7ekBFv6yp+JRr/ADNDjNj2vsWDFR93PGJEuDY34jgQRqDqfjTnC4VY0VEFlUAAa6AcBrSoqJ21vPh8KPrXs1rhBqx9wo2lyziTk8IlqRxeKWONnbRUUsfcBeqBP2pOWAjiUC9rtck30GikAfE1BbW38xOIgkiYxhZM6G0fLMRoc/lVd6qtFtaK19orE0vfTyzsDeUrJ7TjRhpz6a+vKvQBaxFwCSCWe4vx56i1vhXYwxJFm5Io8A4KCPve6nu9WwpMJiIVzeCeK9yn211I9rQ2YD0FZ7UrHKSNdONSjBr6DIxju2NiDZbEO/30H3ujGrP2dY4R4zKbgOCPabj7ibf9KrdroVz8ctrINCGVj9r8Nqd7MYjERssliGGuQdR+L31GEtskyVkN0ZL6G70UhgcT3kSOLHOqtpw1AOnlS9bZ821gKKKKHAooooAooooAooooAooooAooooCgbrY4yYdc/tgAnhwcCRDp+FgPepqXqh7u7QMD2fQRN3EnDRJHZoZD+7IzoT0kvy0vlcJIKZY/a8cLKrkgsCRYX0BUH5uvxp7UZtbd6HEsjS57oCBlYqCCyNrbU6opoBrJvbEWKoMxEZe5IAFjax1vxpji9tTzLlw6l3uL5DZQCpPia9l1FtTrUvhN18LHlywrdVKZmuzFTxDFr5x5G9eYmaZpfo2CSPvMudnfSKFSeLKurOxvZRbmTQ4SOHYlFLCzFVuDa4NhcG2nHpXs0KupVgGVgQQeBBFiD5Wpm25GPK//ABQhuP8A3aHL7rcbet6isVtLGQH6LiVUYiWyYeaIN3UpY5SbHWN0HiK68Lih3I3wu3tmYAtD9IAfMS5bMzXvoHcLa4HhFzfTXWpzZu8GGxH7CeKUjiEcEj3jiPhVl2VhsMqdzGYm7uysBlJuOJcC5zE3JvrrUXvPuFh8UmaNVgxKaxTxqFdG5XtbMp4EHrQ5k8oqP2FjXlgVpQFlF0kUcA6mzWvyuL+tSFDoVm6DLt8knTvomPuyRVpFZntDTbjfvw/NYqBm34nECONnY2VFLH3AXNYDjdpy4mWbEuL5szKM6+GNeQ16C9bNvziTHs3Esoue6YW9+h+RrD9nSD6MwGtoH5E8V0+elVNU+FH3L2hj80peyHEMjAr4QdQfaW4F+l+VcxyEaFARne3iTmxIPHhY0vJs6UwPOqeCKxYm448Laa3ppHiFeMEXBOo4/D31nYaWccGvui5YT5RZty9ntLjFUp4Vs5uykWIuOevC3rVk7ZcAxwkWIXX6PJmI/Cwsf0HrTrszwFo3mI1cIo0N7KuvEcL/AJVZt4dl/ScLND/lEZR77afO1aenrXp/cxtVc3dleDB1chS2XTQ+0ulyFHPqR8acQlkcNoLEH2l5EcPOmGDk+odWuGSyMLHQrKnEe4U4lmDcDe/kf5eVZko7WbMZbl2bLuBjDJgIs1gyKFNiDwHl6/CrHWd9lO1wweK/4hWiVr0S3QTMDUw2WtBRRRXsVwooooAooooAooooAooooAooooDKd99mDDYrvSLwTAxyi32Gtf4Gx9Lc6ld2cczRtFI2aWAhGb76EXjk88yixPVWq1bzbFXEwMhGttKyzYuKbDyXbQ4Y91J+LDORlPmY3F/JQRzodRoVFFFcJDTa2MMULOou2gQdXYhUH9oirDsHYq4aLLfM7HNI54u54k+XIDkAKqe8OIyfRmtcfSoASeABa1z62q/VzyRZUe1Xbk+E2XNLh83eeFQyi5jDGxfysOfnVL3MxeKk2ds6TFO7M20VyGTVsndyKup1IuW41sLKCLEXB5GqTv8AwNiGhwsMndvHfEZlt9WUFoLjkC5OnMK1SOFW7L9wdoYTa+JmxAtGVkGfMCJSzhgRrfqda2CqhsPtEhNosaRhMUBZkkOVHI4tDIfC6H33HOne2t/sJB4EkWedtI4YmDuxPC9jZF6sdAKAjcD+3xeun0hgByHgS9vU0/AphsbCPHCBIQZWJeQjgZHJZreVzYe4U13ijw7BFlhE8hJEUfNjz1+yo0zMdAPQHiJEwRWabeGXbY82w5+OQfoaumwt3VwyizPmNy6h3MRLG/hRycoXgtrG3G9UzfMFNqq/IxxsNbeyXFrjUezxHWunGbLtvCGXDTRji8bqPeVIFfP+ySxiA1ut0Poa+i0WwtWe4nslV8XPJ3oWKUllVQQ6ORY2N7AVX1FTsisFvSXqqTcuiD2jtYS7Mgw6MVfv0Eg1uUFyT7tALeY9IDZ0Tu+QXuZHFhf/ACjUntHCQfS5e4Ud1Ge7XViWI9pib6m/wtpan+wcTBBMskkKvlOYDX2tbHnzN6oWPLUJPo1Ko4i7ILvLNq2Zg+6hSO5OVQLk3uefHzp1Wff9qoViO40CoR4/vLf7vKvR2sr/AJv/AH//AOKv/qKlxkyv0l0udv8ABS96sC2G2piIwSFm+uXU65vaHx09KRwUzCRNW9peZ6/On++u2Y8cyTd33bwi18xOYF1FjoObH4moOwFiAARqD7jes66UXPdFmvpozjXtmuSf7O8fkxMWpswA59P5VtFfPuBZVkUhF0tbTgAeFb1s/EZ4kf7yg/Krejlw0UPiEMNS/YcUUUVeMwKKKKAKKKKAKKKKAKKKKAKKKKAKzDtA2V9HxCYpVuuqyL95GFnHw/IVp9Rm8WzBPh3QjkbUBWN35gYAoObu/AD95QAY29Yyh+NOsZtGKLL3jhS5yqDxY9FA1PEcOHOqnubiO7k7pjqC0JB/CGkhPD7vfr/CvlU9JsNg/fRykT2ILOMyutyQhUWyqL6ZCp65q4SHu0tnpPE8Ugurgg9fIjoQdQfKorCb17TwYEU+EONRRZZ4WUSML6d5G327WvbQ8ac/0rMn7bDP+/Ce9X35dJR/YPvpObfDBppJOsR6Sh4z8JFF6A9ff7HzDLh9mvETp3mJdVRPPKt2f3Clti7HMIdnkM00rZ5ZW0Lm1gAPsoo0VeVJxb24FuGLw5/+qn6mksVvvs+P2sXBp0cMfgt6AkcfsyGdcs0SSL0dQw9L8OApPZuxMPhxaCGOK/HIoBPvI1NUzbPbVgoriEPO3KwyJ6s+vwWs33m7TMbjLoX7mI/+HHcAj8Te035eVBk2t96llmbD4QCeVPba9oYfN3HtHjZEuTY6jiJLA7OEZLMxeRvakIFz0CgaIg5KPmdagezXdsYPARgi0koEsnW7Dwr/AArYe8nrVqoArOu0iO2Mw79Y2X+y9/8AfrRaovahGP6q1vtut/IhDb+6aBmt4CXNEjXJzKGubX1F+QA59Ki99NtDC4GaXW+UqtuOZtFt6m/pS+68xfBQMeJjQ8tPCNNOlUDtg2kWkhw6kERhppBcg6Dw30rk5bYtna4b5KJS9n4Oyqud7ki5svFjc8ffXKqdfG2jMPZXk5HToPnXeco2ZsgAIv4z1/dpAT2B+siuXZr95yLFvu9Db0rF5fJ9JxFpeBxJB4r521CjgnACw5ca8khAyfWN4mdb2XkoI5efyrj6apNs0Q0B/acLi4Hs+VcvigVUF4hlZz+0vxVQPs+Rok/IbXhi6ocrIXYgka2TUBlbp1XjXSYUM6rnYBiBwXS5/wClM2xdgbvEQCOEmupA08Pn+dOMLiDmXWNgDrZyTYfw1zD8ncx8HsHiUMWIYgHRV0vblWw7hY7vMIATcobcv09x+NY5h0cIo8GgAPiP/D/i9Xzsv2iwmlhIXkfaN7lFbQZddD1qxppYsKmsipVfVGl0UUVqmEFFFFAFFFFAFFFFAFFFFAFFFFAFeEV7RQGS7z4cYXaJcKfGvhsLkyKyugH7xTJ/GRzvSe7O/IxWMKu5hDBlhw5ibMxGpdpSLXAUjKLDU8bAmwdqcShIpCD4HRiRxsGBNvPSo/dfdKKBlxEbSAyxLnQ5SpJAa5OXMWBJsSSdSOGlDqLNTbaOzYsRGYpkWRG4qwuPTofMa05oFcJGEb69lUmGlDwXfDuwFzqYb8n6r0b0OvFpFu5BHoV7w8yxIF/IKQOPW9bzDjIZgQrxyDVWAZWHQgjX1Bqq7V7OEY5oJMg+44LKP3WBzKPI5gOVhpXnYpNfKzV+F36Smb/Uw3ez7x+xnmHwscYPdqEudbcefMkm3lepndzdpcZOokjDxoRI5PEWNwL8bsRa3TMeVT2D7NHJ+tmQD8AZm9C1gPVWq6bL2XHh4xHEtl4m+rMTxZidWPn5AcABXnCuWcyZq/Efi2llQ6NNDh+cJJfb6/wO6KKKsHyoVTe1JP6rE33Z1+ccg/O1XKqv2kxk7Pa3KSI/3wv+9Q4y2bgTD+jYiTwD38vGx/Iish2ptBsVicVPlciUOE8LeyBlW2nWrNhNv9zu+4XV5HaEajjIua46gC/wNVbCQgKqA8ABVPV2YSijQ0FW5uTL92b7EWQSySISCMgDqQDfj7QsdPzq4jdPB/5tD/YFebsQJHho0VlJA1sQfEdSNDxGlSwNe9MNsEirqLHOxsjG3WwZNzh4iQAPYHAcB6V4d1cH/m0P9gVK3pphNrQysyo6syGzAHgdPjxHxHWvY8ORsd1sHYj6NFY8fAORB/MCsv7SthJhsfA8UYVJ0KZUX7a66ADja3zrZKpXaxs4vglmUHPh5UkFumYAj8vhXnZHdBo9KZ7LFIy6OQWuAxB1Hhbh8Kkd3dotDjBIA+XOoPgbhkQdOoqKwsn1SEHQqPyFKBrAka86xk9r4Po3HeuT6EjkDAEcCLiuqre422xPhlBPiUWI91v8eoqcxu0I4VzSOqL1YgVtRkpR3HzU4OEnEcUUnBOrqGU3VhcHypSpkAooooAooooAooooAooooAooooCldqn/AHM02x2NbD4MMgUuFjVQ18t2KqL5dba306U57SpD3cShc2aRPDa9/ENLcx5U03rW2GA/0sA//KgrjOoiDtnaJFv6mh6gTN8iQKT/AKS2mD+1whHnDJ+klOaKiQ3Mi5I8Uz94Y8CJLEZ1jmR9RY+NHDAeV6d7A2N33eCWSdHiZR9Vi8VkN1DDSRyQdfOnNO91V8WJP+lUfCGP+ddydi8j/Z2w44TmVpmbrJPNJ8ncqPQU/J4+XHy9/SqFvpjpExjhUkY/RFKBAxJb6T4vZ55M3oTTaF8XN3ywwyC2cLnUopDB2QhmsNSU/wCVSJZL3LteFQDnBBIAy+LUgEcOVmXX8Qphid5V7osg1ykjNy+p70XA8mS/vqu7J2Ji/o6DuMkiPZldgBYR4UqVK3zC8JTTqehqP25hnhAikcF2jZciHXLkeHO7Eey0XdmwFwyjWoyaisslGLk0kTib+qruG8WrBQo9mx0B8yDqSfsaDWobbm3ZcQQrZRGyAlAARo78b6k6DpyqJiwgSR08ZAeUXJFycx1Ph46+tLNAumr3ChQcw4Zifu9SfjWZbfKTa6RtUaWMEm1liKfura4NrDl/1NdsinvSFWwjdgMq8Qhty48a8njUKpu48YXivNXP3fwiujCLsMzWIK3BXgQQfsedV1x2W3zlJCkWIKEFbC3CwGny8qndk784mEgZs6jkdfhfh6WqASEFgLvqQOI5m33eNI93pfM/FhxXk5A0y+VIylHlM5OMZcSiX3ePtGMkHdwjJIwXMTYgKy38N+J5a1Ud39qvhJQyDQG5FuvE386aSQ3JN3OgHtD7N7fZ8/lV+3L3B9mebOAdVjJH8JYZevAep5CvdOy6SwytKNWng8rsv2zsX3sSSZSuZQbHQi/vpPbGAE+HliIBEiMuvUjT52p5RWqjCffB837J8KGNkW8blCCq8QdOI8hTrEQKJHsiWup9leaIen+Name0HYgw20maxEWLGZSDa0gPi4g6np5iouSBSxPjuTr4hyUKB7PQD4VkXR2TaPoNPP1IJkhurt44SZWAGQ3zAADQ11vTt1sbI8jD6tHRYkIHhBcBiepNvT43iXjXNHq4zBuYt4So+75mnOzNkPiHESZ2ZmB0ZbeEggk5NAOtRjOWNueGSlXBy345Rc+zzeV84wxUsp9mw9m3HhwFaTUJuxutHg0spLO3tMefkNNFHSputSmMowxJmJqZwnY3BBRRRXsVwooooAooooAooooAooooCj75nvMbhY9dHzG34RcX6C4AJ86b71H6lR1mh/8AcB/Su8Y/ebWJ1tFE2vIFiAAfeM1vdSG9n7OEf6eP5Bz+lcZ0Y0UUVE8gp7uofBOf9O/ySMfpTKn26Q+rm/8AUS/oP0rpOAzx+280hMWKQIQLfXRoL+V8O7D+18K7gxpOn0iNj/60n5LEPyp5tSTFd99X9I7vKP2Zwlibm5tP4weA6GvVefmcb/8Ao/pXSYhMihGZsrAKW9rEyA2BPG6ry6VnWGJkJmbIpkJIADAAchYDh/OrtvniZUwMpAnuwy+NoftaHSM3+FU2BG7tRkfwqAfDwsB/OqWrk8JI0dBBOTkxSKNyxa6nMxNvHwZuWmpt8an4tysSwJZ40Fri2Ytz0NxodB8ak92dhskWZoA7NoA5AC2PGxU63HHyq1ga1ynTprdMlqNW09lb6Ms3A3dTHvlnlkB9oZDbxBfysW+FWXaHZBOgY4bFZ9CQkq8TyGYfC+lRHZJJlxFr2s9jfjwdberWFbTNKFUseCgk+4C5q26oNYwUFfYnncz55xC4jDSiPEx90wIIzZsp1+ywFq6idhzQgs51zcCxIPs+dazj959lYyEpI6yI1+KPoeFwcuh8xUJubuLhUmYjELPGtmiQizrx9sHiBpYep6VSnRFvEGaVeqklm2L++BXcncpswmnVLaMieLW4vdgQOB4D1PKtEqFxm+GFhnaGSTLIgViMrHRr2IIFjwNJDfrA/wCW/uP/AMNWoenUtuShZ6tz3NP/AIT9FVX/ALScH4rmQZbXuo5sF+91IpeDf7CMWAYjKrObgcFUseB10Bqatg+mQdFi5cQ383WGOwhQHLIhzxt0YcvX+VYvhcTISySBUkjOVlOa4Ol9Lefyrbti75YfFMqxZrsLi4A0tfrULv12f4fE3xAkGGmHGQ+y2lhnvpbzrxtrjdHMWe9FstPLElwzOsBsuXESRpHlLHMLWawuym97aAAak1sG6m7C4OK2jSN7T9fIX4KDy9ar+7G1tm4GII2JRpTYPJlazHopt7P/ADvrVzj2hG0ZkRgygE3HkL1HT1xjy3lk9XdOXypNR+vkc0VUdk9puEnVT40zEizAaWNrmxqRx2+2Dhfu3ls/drIBlY3Vr2IsLcuFWfUj7lT0Z8LHZO0VW5d/sKsMsxL5InEbeEXzFgosL66mvcBv5hZpFjTOWbh4R/OnqR9x6M+eOix0UUVM8goqKxe9OFjbK0y5r2sLsQfMKDb18utK7L27BiBeJwbEi2oOhIOhseVR3RzjJPZLGccEhRRRUiAVzI9gT0FdVG7w4wRYaRjyU0BUNh+ObEzfecID5LqbG+ov5fZ89Et6jrhx1mv8IpP1YU83cwvd4ZAfaa8je9zfqb6WF+dhUXvW5kcYcwwSR5RIe9MgIbMyrk7uxBFjrcca4zvgToqAfYpXKSCFzxqQuJxl7PKiaXlsCM9/Sn+LwGGimaIriiVsbnGy6g8DZXLC/mBXMENpINoL8qkd02BgZhY3mmNxz+sI/SoPCYLDhwRgi7C5DSNipjw/FCwqx4bHlMOZJIxGFJGWxjFgbC3f92Bx4mw6UwSisDGWNQ7DJtAanVXkKHXiv1hsDy0HpS8Jv9jHfxPb/akFJx71ozWyL/roWPwjZqdrtViLql79BM3xyxfrXSRV+0XD/wBRzZJRlkRiXkDDiRa3eH8qriSDTUa+Yq87wZ58NLCV9tGAvDNa9tNW0GvM8KzvZs+aEXAuBlOg4jQ/lVDWR6ZqfDpf3RNYlguq/wBXVxYalk166EHneneEhCqAECDjlFrAnjw0Pvqu4PbszYINGULwq2cOrEkAEgizDp58asODkZokZgAzIpYDgCVBIHle9XK5KUU0Z9kXGbizPNwQF2qwcDSeQWtfXvHVLA8wcpv5Xracet4nFibowsOPsnhWK7JYLtuYFio799Rx1N16cyD6VuNeh4mE9nexIsU4ilz5SJAbMBY3b8NwRx48hXm6eIeHEjK7nJM6XuLMquQLi3l1pHdZcSJJjhiuZWmOhYMVBJOU20JANvThU/2V4PDyyXc3cFnRfsm7E3a4vmHSszGXhd7uzaUsLc3xtXBOb8dnkuIxEmLimCnulUIR9y542PHX41SNz8BHiZoBJntI8isMwFwoW1iFuOPWts25Pkwsz/dic/BT0rFuz2VhNhbZNHdtS1/HlFvZ4i1e98YJptdsq6Wc3GUU+EjRU7J8BmuVlN7XvIbGxB108qevuHgUilCw5c8bKxX2spGtr310qy0niJQqMx4KCT7gL1aUUukUXOT7ZkfY3FeQFixKpw0sDqDpa/zrzfjbLYraLwZnEMJVCoIsz8S3s8q77Gb942otZ+t/abytUNGjLtXEr4b/AEpuvPUcqovippe5qRSlem/9c/g1GTcrDHAtAYs10JubZ8+Xjmto17D0tVL7KZp45Po8sU4Uhgc6+AAXtxHT861lmAFzoBTFdtQN7EsbmxICsGvYfhvVxwjx4wZ6sl83nPZguw8IDIygso72S1itha5HFfKrV2r7MEWJwUn3kMTcs2UC3u4/lUDuRHnxKE5SryuSDc8Swta1j/zq59s7Ax4VQVz96WAN72A14A2FVIJNWMv2SalUvsQO18Mf6Dmks1jiUkPi/ESeXDxCnHZ7s8Nj4zdyBF3hBI0OdwOCi48A099L7YBG72IU5QVky6EkGzL1A41I9lmFZnaU5LLEsema987NfVRyYiijlwDnhW49zSKpfafvI2Gw3dxsVllD5WUi6hVvfUG4PD/FqulZH2xKRjMOTa0kE0YJvYMc3QeYq5Y8RbRn0xUppMZbl7DE+ICOXZbktcjXW+pAB16351E7HxMmExMqZnBhmYWzC1szEcVuePyq59lSjvZLlScvnfiOFx0vVX3xiC7XxQQixEbHU+0R4uA48azlH+ju85NZzzqNnjBtGytoCaFJB9oA0VB9nTE4FSetuelgAbX5XvXtaNct0UzItiozcUWeqpv3IXWPDrxlYL7h9o8+AuatdZrvbFjDtCMQyCMn7eVWCINXJDA+G3G1ibCxqZ5liCAAACwAAA6AaDhwqt7ew04xAkjgeYGNU8LRLlIdyb9468cw4dDVVxnaRi45WUfR3VTbN3brm8/2ptXn/apidPqYD1/aC/rc2+Brh14ZL43D410suCkDZo2F5cNbwSI5vaW49i3rTieXFvPP4MaEzgRhGCJlEcd7XdQfH3mvP4Uxwva0lvrcLID1jdHH97Ifkafw9qOCPFZ198V/9ljQ5hHS7OxLjWGf+PFH55ZWFL7I3fkj78sqx94iBRHIWYlS7E3kTKpOZV4H2b34VyvaTgebyL74ZP8AdU0snaDs8/8Aj2/ejlX80odwhaLCzm2ZJT+/jGA+ES0o2yWJ1jh/jkml/wBsCvF3ywJ/+ai/tW/MUum8mEPDFQf62P8AVqHRu+wSfsYQf/b5vzkrPN6NiyYPElyrGCUXaRAUjWQk3GXMxGlufWtPG3MMeGIg/wBbH/xUli9o4ORGSSbDsrCxBlj/AOKozgprDPSux1y3Iz/Z+NMUjMhYgMyjxkgrcgcOOlXjZm9kMgCv9W1hryP+PL4Vn229kjCMTh54pYWYnKGRnjvy9u7c6bYbHrL7Einw31U6HOwsRm6AH1rO/qUP6fg1V6Opis9/ksEuBkTa7TKLxvNGVcHmVQnzHsv8K2TaE5SGRxxVGYeikisIzvlAEliHDDwngFdbHxdGv6U8wONmaQAzZl1upVrFbcLZ/lXstX7ory+HvnD/AAcdm+MAxcRa93ZiTbQ5mvXG6OMOHxTZVb6uaRSLcAJCLeh41smH3UwaMGTDRKym4IUXB8qZns92f3pl+jrnLlybnVibkm5616Oh4785PJapZzt8YHu8jZsDiCut4ZLW53Q2rEtz9orHJhiwbiBoONgCbehFb+8KlSpAKkWIPAjha3SouPdHBLlthohlJZbKNCQBf4AV6W1epjno8qL/AEs8dkvTHbjsMLMUGZhG+UcbnKbCn1eEXr2Kxi/ZJi8k8YIcCRTrY5STc8elzS3aPsiXCY84wKzQTZCxAvkdQBrbgDa9/OtE2buHgIGV4sOishup1JB8iamcVhElQpIiup0KsAQfQ1XVPyuL8luWo+dTiulgp21N+4Ds4tG15ZIyiJY3JtYnyUX4nqKheyrYb+2ysEVctyLBi175ddR4j8hVtTs62cGDDCoCpYjja5IJ0vrwFumtWGGBUUKoCqOAAsBUvTbacn0R9aMYyUF2Y/jNxMdgMT3mFj+kQ5yyhT4052IPGvNq4HaOPnEkmDlSwVVzAKqg8TxJuef6VslFJURefqI6mccecdZKD2g7L7jYk0a3Y5gb8yTJmOn6eXPjXfZfZcPIzBk1F8wsLeLhf3H4VLdoG7UmOwncxMqsJEfxXsct9NPf8qpk/ZntA5bTQWCWtZrZs7kfJuPnUZxkpJxXRKucXCUZyxlmgYve3CR8ZVOoHhOY687Lcke6o/fndVdo4QBCBIvjibhr0Pkf0FUOPs92mV1jhv8A+ZWp7vQzJho1nCiRRY5TceWtdhKcm1OOCNsa4JOuWWZDudtxsHjhFiEaOQeF1I0I6g31FNVwMuKx07KjuZpnIIXTIGIUn7otrrwvWybZ3WwmKt38CSEcCRr8Rrautj7t4bC37iJY83Egan1Otqg9PxtT4PVavne182MC+yMAIYUjGoUWva1zzNuWvKinlFWUsLCKTbbywqkb9bvvI6zRyZGW/u1FiPcRpXtFdOGcy7NcMc6QsetmH5UjLs+wv3UP9+vKKAj5EgJsyMp/Cbj4Gm82FiHAv6hf50UUAiYY+rfAfzpKQKObfAfzr2igEGmA6/49aRfFr0JoooDk4xfu/lR9MX7v5UUUAfTF6flSTSITcAqeqm1FFBnBI7Imdpo0717O6JqASMzAX+dbLD2R5WuMZJwP2Eoorz9KHseyvsX+TNDooor0PEKKKKAKKKKAKKKKAKKKKAKKKKAKKKKAKKKKAKKKKAKKKKA//9k="/>
          <p:cNvSpPr>
            <a:spLocks noChangeAspect="1" noChangeArrowheads="1"/>
          </p:cNvSpPr>
          <p:nvPr/>
        </p:nvSpPr>
        <p:spPr bwMode="auto">
          <a:xfrm>
            <a:off x="63500" y="-847725"/>
            <a:ext cx="2638425" cy="173355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65542" name="AutoShape 6" descr="data:image/jpeg;base64,/9j/4AAQSkZJRgABAQAAAQABAAD/2wCEAAkGBhISEBUUExMVFRUVGBgYGRgYGBgbGBcaHBcYHBkcGBsYHSYeFxkkHBgYHy8gIycpLCw4Fx4xNTAqNSYrLCkBCQoKDgwOGQ8PGTYlHyUsLCwsLCosLCwpLCwsLywsLCwtLCkpKSwsLCwsLCwsLCwsLCwsLCwsLCksLCwsLCksLP/AABEIALYBFQMBIgACEQEDEQH/xAAcAAABBQEBAQAAAAAAAAAAAAAAAwQFBgcCAQj/xABPEAACAQIDBQUEBwQFCQYHAAABAgMAEQQSIQUGMUFRBxMiYYEycZGhFCNCUmKxwTNygtEVJJKi8FNUY5OywtLh8Rc0Q3N0szVEg4SjpOL/xAAaAQEAAwEBAQAAAAAAAAAAAAAAAgQFAQMG/8QALBEAAgIBBAECBQMFAAAAAAAAAAECAxEEEiExQRNRBSJhcaEUgbEjMkJSkf/aAAwDAQACEQMRAD8A3GiiigCiiigCiiigCikpsQq8T/OorGbdsSoBzclXVz5kfZHmSB51xtLsEtNiFXif51G43bQQakLfhzY+4cz5VBTbQdiRmynmkf1ktuWZrZY7+634urSOexbIAraXsGnm/jy6Kf3mIHOvGVvsTUfckcdi5JUdFQgMrLmc2tcEXtqxte+oHvpzu7vRHJI2HYgSRN3Y/FZbi2pucuvGq82IRmsbSHmJJM59IYQy39AffTiPOXRlWT6olkAVIUBKldQ5L8Gbl6VGM2nydaz0X2ioHd3asjHuJQueOKNswcsZL5gxIKi2q+ubyqeqwnk8wrmSQKLk2FDuALk2A5msd3y3zkxbuiK64eMm9ivjy3uTZtU/OoWWKCyz1qqdssIuW1u0iJWC4e0rXAJNwg1sfFxPoCPPrUp+0jHOTZ4ksxFlQn2WK/aJ0Nr1WoiyuDkYAEX9jkf3qTCSAN9Wbl3PFOBdiPtdCKzZX2S84NmGlqh4z9y1Rb/45ZLmVGBAFilhpxIt1p3vFv8ATTYeJYm7mUy6st7ZUFyONxe6jnz4VT7sbDI17A65eB4fa8jXEoZlQd211dzrk5ogH2vI1GN1izySlp6nhpGj7rb/AMsjiGZQzlrBlBGmnLWr/WQdnTAYwd4pFh4SctrnQX1PMgfCtfq/ppSlHMmZeshGE8RQUUUVZKYUUUUAUUUUAUUUUAUUUUAUUUUAUUUUAUUUUAUUXqM2nt6OFSxZQBxZjZR68z5UBISShRcm1RW0NuBRobXFxzZh1Ven4joOdUnG9oBmZlwsckxW95AtlXTmW8EY14v56DSmkGGnnJLuWvxWEZrn8c8h7snXq5HI1Fs6kTeM2+SCc1ha9lYZiOpksbD/AMsNb71NlMzi0Udl481U9SzA5pPeG15r1cYTYmXUBEOlybyyEjnnksAfMJ8Kef0YhN3zSH/SMWH9k+AeiiobWyRFph1K5WmDDnHCmYfBBk9WX1p0mzxYAQlgOBmfQe6Ncyj3WWpRVAFgLAchw+FeJIDexBsbGx4EcQehpsXkZGwgltYSKg6JGPzYkf3RXv0C/tSSt/Hl/wDbC06oqShFeBkbQbMiV84Rc+gzHViB1LXJqK7PN9gww+CyG8UYjZieLICP9w1PCsy3GDLtZ1UDN3mIC34X+utfy4VIiyz9p+94L/Qo3A5zEHgPue81Q2mXI4BH7NrWI6afpSu0XxEUpGLWRJmlJZmvZrq9ircLcAK0DcTdLvAJ5r5B7CG9m4anqnlzt045tinZbjBs0uumjOSm7P2FiMSfqYi4P2iQF+PMe4cqNqbsY/DLmkwxKW1aNg+X3it3AoqwtJBLkqS19reVwfOv06N3urL7EQI0BBCkEEdb3rpsQnNgPUVP9oKxDap7kZSsY723AsTppwBtaoidjaO/3nH9xKoWwUZtGpp7HOtSwdQbQERzrItwycCL6Sx30rddnY1ZolkUghhfT51g7s2up6+vU1qnZztXvcNkPtIfl/i1WNJPEtpV19bcVP2LbRRRWkYwUUUUAUUUUAUUUUAUUUUAUUUUAUUUUAU1xm0UjBLMBYXOo0HUk8BUPtbeMjwwozt0GnqWOiL5nXoDVf8A6EkmObFyBxe4iS4jHS5OsjfiIHlagPdsb7yynJhED34O+YR+9QoMk3vQZerCoeHdGWdu8xbmVuQk8Maj8EEbWHTxOeGq8qtsMCoLKABztz8zzJ8zSlcJYGGH2JEqqCucL7IYDIv7kYAjT0UHzp/RRQ6FFFJ4jEKilnIVRxJ4C5sPmRQCWPxoiTMeZsPeeptpUHu5g808s4ZwuiBb+EmwLE/etcWPXNx4mPxG0JMXjFSEqAqnvFctlMdxc2XUPmsBbgbdKt2DwaRIEQWVfiepJ5seZ50OC9FFFDoGs53WcJt2Ww4YiQD+J2U/JjWjVm2y2y7ekBFv6yp+JRr/ADNDjNj2vsWDFR93PGJEuDY34jgQRqDqfjTnC4VY0VEFlUAAa6AcBrSoqJ21vPh8KPrXs1rhBqx9wo2lyziTk8IlqRxeKWONnbRUUsfcBeqBP2pOWAjiUC9rtck30GikAfE1BbW38xOIgkiYxhZM6G0fLMRoc/lVd6qtFtaK19orE0vfTyzsDeUrJ7TjRhpz6a+vKvQBaxFwCSCWe4vx56i1vhXYwxJFm5Io8A4KCPve6nu9WwpMJiIVzeCeK9yn211I9rQ2YD0FZ7UrHKSNdONSjBr6DIxju2NiDZbEO/30H3ujGrP2dY4R4zKbgOCPabj7ibf9KrdroVz8ctrINCGVj9r8Nqd7MYjERssliGGuQdR+L31GEtskyVkN0ZL6G70UhgcT3kSOLHOqtpw1AOnlS9bZ821gKKKKHAooooAooooAooooAooooAooooCgbrY4yYdc/tgAnhwcCRDp+FgPepqXqh7u7QMD2fQRN3EnDRJHZoZD+7IzoT0kvy0vlcJIKZY/a8cLKrkgsCRYX0BUH5uvxp7UZtbd6HEsjS57oCBlYqCCyNrbU6opoBrJvbEWKoMxEZe5IAFjax1vxpji9tTzLlw6l3uL5DZQCpPia9l1FtTrUvhN18LHlywrdVKZmuzFTxDFr5x5G9eYmaZpfo2CSPvMudnfSKFSeLKurOxvZRbmTQ4SOHYlFLCzFVuDa4NhcG2nHpXs0KupVgGVgQQeBBFiD5Wpm25GPK//ABQhuP8A3aHL7rcbet6isVtLGQH6LiVUYiWyYeaIN3UpY5SbHWN0HiK68Lih3I3wu3tmYAtD9IAfMS5bMzXvoHcLa4HhFzfTXWpzZu8GGxH7CeKUjiEcEj3jiPhVl2VhsMqdzGYm7uysBlJuOJcC5zE3JvrrUXvPuFh8UmaNVgxKaxTxqFdG5XtbMp4EHrQ5k8oqP2FjXlgVpQFlF0kUcA6mzWvyuL+tSFDoVm6DLt8knTvomPuyRVpFZntDTbjfvw/NYqBm34nECONnY2VFLH3AXNYDjdpy4mWbEuL5szKM6+GNeQ16C9bNvziTHs3Esoue6YW9+h+RrD9nSD6MwGtoH5E8V0+elVNU+FH3L2hj80peyHEMjAr4QdQfaW4F+l+VcxyEaFARne3iTmxIPHhY0vJs6UwPOqeCKxYm448Laa3ppHiFeMEXBOo4/D31nYaWccGvui5YT5RZty9ntLjFUp4Vs5uykWIuOevC3rVk7ZcAxwkWIXX6PJmI/Cwsf0HrTrszwFo3mI1cIo0N7KuvEcL/AJVZt4dl/ScLND/lEZR77afO1aenrXp/cxtVc3dleDB1chS2XTQ+0ulyFHPqR8acQlkcNoLEH2l5EcPOmGDk+odWuGSyMLHQrKnEe4U4lmDcDe/kf5eVZko7WbMZbl2bLuBjDJgIs1gyKFNiDwHl6/CrHWd9lO1wweK/4hWiVr0S3QTMDUw2WtBRRRXsVwooooAooooAooooAooooAooooDKd99mDDYrvSLwTAxyi32Gtf4Gx9Lc6ld2cczRtFI2aWAhGb76EXjk88yixPVWq1bzbFXEwMhGttKyzYuKbDyXbQ4Y91J+LDORlPmY3F/JQRzodRoVFFFcJDTa2MMULOou2gQdXYhUH9oirDsHYq4aLLfM7HNI54u54k+XIDkAKqe8OIyfRmtcfSoASeABa1z62q/VzyRZUe1Xbk+E2XNLh83eeFQyi5jDGxfysOfnVL3MxeKk2ds6TFO7M20VyGTVsndyKup1IuW41sLKCLEXB5GqTv8AwNiGhwsMndvHfEZlt9WUFoLjkC5OnMK1SOFW7L9wdoYTa+JmxAtGVkGfMCJSzhgRrfqda2CqhsPtEhNosaRhMUBZkkOVHI4tDIfC6H33HOne2t/sJB4EkWedtI4YmDuxPC9jZF6sdAKAjcD+3xeun0hgByHgS9vU0/AphsbCPHCBIQZWJeQjgZHJZreVzYe4U13ijw7BFlhE8hJEUfNjz1+yo0zMdAPQHiJEwRWabeGXbY82w5+OQfoaumwt3VwyizPmNy6h3MRLG/hRycoXgtrG3G9UzfMFNqq/IxxsNbeyXFrjUezxHWunGbLtvCGXDTRji8bqPeVIFfP+ySxiA1ut0Poa+i0WwtWe4nslV8XPJ3oWKUllVQQ6ORY2N7AVX1FTsisFvSXqqTcuiD2jtYS7Mgw6MVfv0Eg1uUFyT7tALeY9IDZ0Tu+QXuZHFhf/ACjUntHCQfS5e4Ud1Ge7XViWI9pib6m/wtpan+wcTBBMskkKvlOYDX2tbHnzN6oWPLUJPo1Ko4i7ILvLNq2Zg+6hSO5OVQLk3uefHzp1Wff9qoViO40CoR4/vLf7vKvR2sr/AJv/AH//AOKv/qKlxkyv0l0udv8ABS96sC2G2piIwSFm+uXU65vaHx09KRwUzCRNW9peZ6/On++u2Y8cyTd33bwi18xOYF1FjoObH4moOwFiAARqD7jes66UXPdFmvpozjXtmuSf7O8fkxMWpswA59P5VtFfPuBZVkUhF0tbTgAeFb1s/EZ4kf7yg/Krejlw0UPiEMNS/YcUUUVeMwKKKKAKKKKAKKKKAKKKKAKKKKAKzDtA2V9HxCYpVuuqyL95GFnHw/IVp9Rm8WzBPh3QjkbUBWN35gYAoObu/AD95QAY29Yyh+NOsZtGKLL3jhS5yqDxY9FA1PEcOHOqnubiO7k7pjqC0JB/CGkhPD7vfr/CvlU9JsNg/fRykT2ILOMyutyQhUWyqL6ZCp65q4SHu0tnpPE8Ugurgg9fIjoQdQfKorCb17TwYEU+EONRRZZ4WUSML6d5G327WvbQ8ac/0rMn7bDP+/Ce9X35dJR/YPvpObfDBppJOsR6Sh4z8JFF6A9ff7HzDLh9mvETp3mJdVRPPKt2f3Clti7HMIdnkM00rZ5ZW0Lm1gAPsoo0VeVJxb24FuGLw5/+qn6mksVvvs+P2sXBp0cMfgt6AkcfsyGdcs0SSL0dQw9L8OApPZuxMPhxaCGOK/HIoBPvI1NUzbPbVgoriEPO3KwyJ6s+vwWs33m7TMbjLoX7mI/+HHcAj8Te035eVBk2t96llmbD4QCeVPba9oYfN3HtHjZEuTY6jiJLA7OEZLMxeRvakIFz0CgaIg5KPmdagezXdsYPARgi0koEsnW7Dwr/AArYe8nrVqoArOu0iO2Mw79Y2X+y9/8AfrRaovahGP6q1vtut/IhDb+6aBmt4CXNEjXJzKGubX1F+QA59Ki99NtDC4GaXW+UqtuOZtFt6m/pS+68xfBQMeJjQ8tPCNNOlUDtg2kWkhw6kERhppBcg6Dw30rk5bYtna4b5KJS9n4Oyqud7ki5svFjc8ffXKqdfG2jMPZXk5HToPnXeco2ZsgAIv4z1/dpAT2B+siuXZr95yLFvu9Db0rF5fJ9JxFpeBxJB4r521CjgnACw5ca8khAyfWN4mdb2XkoI5efyrj6apNs0Q0B/acLi4Hs+VcvigVUF4hlZz+0vxVQPs+Rok/IbXhi6ocrIXYgka2TUBlbp1XjXSYUM6rnYBiBwXS5/wClM2xdgbvEQCOEmupA08Pn+dOMLiDmXWNgDrZyTYfw1zD8ncx8HsHiUMWIYgHRV0vblWw7hY7vMIATcobcv09x+NY5h0cIo8GgAPiP/D/i9Xzsv2iwmlhIXkfaN7lFbQZddD1qxppYsKmsipVfVGl0UUVqmEFFFFAFFFFAFFFFAFFFFAFFFFAFeEV7RQGS7z4cYXaJcKfGvhsLkyKyugH7xTJ/GRzvSe7O/IxWMKu5hDBlhw5ibMxGpdpSLXAUjKLDU8bAmwdqcShIpCD4HRiRxsGBNvPSo/dfdKKBlxEbSAyxLnQ5SpJAa5OXMWBJsSSdSOGlDqLNTbaOzYsRGYpkWRG4qwuPTofMa05oFcJGEb69lUmGlDwXfDuwFzqYb8n6r0b0OvFpFu5BHoV7w8yxIF/IKQOPW9bzDjIZgQrxyDVWAZWHQgjX1Bqq7V7OEY5oJMg+44LKP3WBzKPI5gOVhpXnYpNfKzV+F36Smb/Uw3ez7x+xnmHwscYPdqEudbcefMkm3lepndzdpcZOokjDxoRI5PEWNwL8bsRa3TMeVT2D7NHJ+tmQD8AZm9C1gPVWq6bL2XHh4xHEtl4m+rMTxZidWPn5AcABXnCuWcyZq/Efi2llQ6NNDh+cJJfb6/wO6KKKsHyoVTe1JP6rE33Z1+ccg/O1XKqv2kxk7Pa3KSI/3wv+9Q4y2bgTD+jYiTwD38vGx/Iish2ptBsVicVPlciUOE8LeyBlW2nWrNhNv9zu+4XV5HaEajjIua46gC/wNVbCQgKqA8ABVPV2YSijQ0FW5uTL92b7EWQSySISCMgDqQDfj7QsdPzq4jdPB/5tD/YFebsQJHho0VlJA1sQfEdSNDxGlSwNe9MNsEirqLHOxsjG3WwZNzh4iQAPYHAcB6V4d1cH/m0P9gVK3pphNrQysyo6syGzAHgdPjxHxHWvY8ORsd1sHYj6NFY8fAORB/MCsv7SthJhsfA8UYVJ0KZUX7a66ADja3zrZKpXaxs4vglmUHPh5UkFumYAj8vhXnZHdBo9KZ7LFIy6OQWuAxB1Hhbh8Kkd3dotDjBIA+XOoPgbhkQdOoqKwsn1SEHQqPyFKBrAka86xk9r4Po3HeuT6EjkDAEcCLiuqre422xPhlBPiUWI91v8eoqcxu0I4VzSOqL1YgVtRkpR3HzU4OEnEcUUnBOrqGU3VhcHypSpkAooooAooooAooooAooooAooooCldqn/AHM02x2NbD4MMgUuFjVQ18t2KqL5dba306U57SpD3cShc2aRPDa9/ENLcx5U03rW2GA/0sA//KgrjOoiDtnaJFv6mh6gTN8iQKT/AKS2mD+1whHnDJ+klOaKiQ3Mi5I8Uz94Y8CJLEZ1jmR9RY+NHDAeV6d7A2N33eCWSdHiZR9Vi8VkN1DDSRyQdfOnNO91V8WJP+lUfCGP+ddydi8j/Z2w44TmVpmbrJPNJ8ncqPQU/J4+XHy9/SqFvpjpExjhUkY/RFKBAxJb6T4vZ55M3oTTaF8XN3ywwyC2cLnUopDB2QhmsNSU/wCVSJZL3LteFQDnBBIAy+LUgEcOVmXX8Qphid5V7osg1ykjNy+p70XA8mS/vqu7J2Ji/o6DuMkiPZldgBYR4UqVK3zC8JTTqehqP25hnhAikcF2jZciHXLkeHO7Eey0XdmwFwyjWoyaisslGLk0kTib+qruG8WrBQo9mx0B8yDqSfsaDWobbm3ZcQQrZRGyAlAARo78b6k6DpyqJiwgSR08ZAeUXJFycx1Ph46+tLNAumr3ChQcw4Zifu9SfjWZbfKTa6RtUaWMEm1liKfura4NrDl/1NdsinvSFWwjdgMq8Qhty48a8njUKpu48YXivNXP3fwiujCLsMzWIK3BXgQQfsedV1x2W3zlJCkWIKEFbC3CwGny8qndk784mEgZs6jkdfhfh6WqASEFgLvqQOI5m33eNI93pfM/FhxXk5A0y+VIylHlM5OMZcSiX3ePtGMkHdwjJIwXMTYgKy38N+J5a1Ud39qvhJQyDQG5FuvE386aSQ3JN3OgHtD7N7fZ8/lV+3L3B9mebOAdVjJH8JYZevAep5CvdOy6SwytKNWng8rsv2zsX3sSSZSuZQbHQi/vpPbGAE+HliIBEiMuvUjT52p5RWqjCffB837J8KGNkW8blCCq8QdOI8hTrEQKJHsiWup9leaIen+Name0HYgw20maxEWLGZSDa0gPi4g6np5iouSBSxPjuTr4hyUKB7PQD4VkXR2TaPoNPP1IJkhurt44SZWAGQ3zAADQ11vTt1sbI8jD6tHRYkIHhBcBiepNvT43iXjXNHq4zBuYt4So+75mnOzNkPiHESZ2ZmB0ZbeEggk5NAOtRjOWNueGSlXBy345Rc+zzeV84wxUsp9mw9m3HhwFaTUJuxutHg0spLO3tMefkNNFHSputSmMowxJmJqZwnY3BBRRRXsVwooooAooooAooooAooooCj75nvMbhY9dHzG34RcX6C4AJ86b71H6lR1mh/8AcB/Su8Y/ebWJ1tFE2vIFiAAfeM1vdSG9n7OEf6eP5Bz+lcZ0Y0UUVE8gp7uofBOf9O/ySMfpTKn26Q+rm/8AUS/oP0rpOAzx+280hMWKQIQLfXRoL+V8O7D+18K7gxpOn0iNj/60n5LEPyp5tSTFd99X9I7vKP2Zwlibm5tP4weA6GvVefmcb/8Ao/pXSYhMihGZsrAKW9rEyA2BPG6ry6VnWGJkJmbIpkJIADAAchYDh/OrtvniZUwMpAnuwy+NoftaHSM3+FU2BG7tRkfwqAfDwsB/OqWrk8JI0dBBOTkxSKNyxa6nMxNvHwZuWmpt8an4tysSwJZ40Fri2Ytz0NxodB8ak92dhskWZoA7NoA5AC2PGxU63HHyq1ga1ynTprdMlqNW09lb6Ms3A3dTHvlnlkB9oZDbxBfysW+FWXaHZBOgY4bFZ9CQkq8TyGYfC+lRHZJJlxFr2s9jfjwdberWFbTNKFUseCgk+4C5q26oNYwUFfYnncz55xC4jDSiPEx90wIIzZsp1+ywFq6idhzQgs51zcCxIPs+dazj959lYyEpI6yI1+KPoeFwcuh8xUJubuLhUmYjELPGtmiQizrx9sHiBpYep6VSnRFvEGaVeqklm2L++BXcncpswmnVLaMieLW4vdgQOB4D1PKtEqFxm+GFhnaGSTLIgViMrHRr2IIFjwNJDfrA/wCW/uP/AMNWoenUtuShZ6tz3NP/AIT9FVX/ALScH4rmQZbXuo5sF+91IpeDf7CMWAYjKrObgcFUseB10Bqatg+mQdFi5cQ383WGOwhQHLIhzxt0YcvX+VYvhcTISySBUkjOVlOa4Ol9Lefyrbti75YfFMqxZrsLi4A0tfrULv12f4fE3xAkGGmHGQ+y2lhnvpbzrxtrjdHMWe9FstPLElwzOsBsuXESRpHlLHMLWawuym97aAAak1sG6m7C4OK2jSN7T9fIX4KDy9ar+7G1tm4GII2JRpTYPJlazHopt7P/ADvrVzj2hG0ZkRgygE3HkL1HT1xjy3lk9XdOXypNR+vkc0VUdk9puEnVT40zEizAaWNrmxqRx2+2Dhfu3ls/drIBlY3Vr2IsLcuFWfUj7lT0Z8LHZO0VW5d/sKsMsxL5InEbeEXzFgosL66mvcBv5hZpFjTOWbh4R/OnqR9x6M+eOix0UUVM8goqKxe9OFjbK0y5r2sLsQfMKDb18utK7L27BiBeJwbEi2oOhIOhseVR3RzjJPZLGccEhRRRUiAVzI9gT0FdVG7w4wRYaRjyU0BUNh+ObEzfecID5LqbG+ov5fZ89Et6jrhx1mv8IpP1YU83cwvd4ZAfaa8je9zfqb6WF+dhUXvW5kcYcwwSR5RIe9MgIbMyrk7uxBFjrcca4zvgToqAfYpXKSCFzxqQuJxl7PKiaXlsCM9/Sn+LwGGimaIriiVsbnGy6g8DZXLC/mBXMENpINoL8qkd02BgZhY3mmNxz+sI/SoPCYLDhwRgi7C5DSNipjw/FCwqx4bHlMOZJIxGFJGWxjFgbC3f92Bx4mw6UwSisDGWNQ7DJtAanVXkKHXiv1hsDy0HpS8Jv9jHfxPb/akFJx71ozWyL/roWPwjZqdrtViLql79BM3xyxfrXSRV+0XD/wBRzZJRlkRiXkDDiRa3eH8qriSDTUa+Yq87wZ58NLCV9tGAvDNa9tNW0GvM8KzvZs+aEXAuBlOg4jQ/lVDWR6ZqfDpf3RNYlguq/wBXVxYalk166EHneneEhCqAECDjlFrAnjw0Pvqu4PbszYINGULwq2cOrEkAEgizDp58asODkZokZgAzIpYDgCVBIHle9XK5KUU0Z9kXGbizPNwQF2qwcDSeQWtfXvHVLA8wcpv5Xracet4nFibowsOPsnhWK7JYLtuYFio799Rx1N16cyD6VuNeh4mE9nexIsU4ilz5SJAbMBY3b8NwRx48hXm6eIeHEjK7nJM6XuLMquQLi3l1pHdZcSJJjhiuZWmOhYMVBJOU20JANvThU/2V4PDyyXc3cFnRfsm7E3a4vmHSszGXhd7uzaUsLc3xtXBOb8dnkuIxEmLimCnulUIR9y542PHX41SNz8BHiZoBJntI8isMwFwoW1iFuOPWts25Pkwsz/dic/BT0rFuz2VhNhbZNHdtS1/HlFvZ4i1e98YJptdsq6Wc3GUU+EjRU7J8BmuVlN7XvIbGxB108qevuHgUilCw5c8bKxX2spGtr310qy0niJQqMx4KCT7gL1aUUukUXOT7ZkfY3FeQFixKpw0sDqDpa/zrzfjbLYraLwZnEMJVCoIsz8S3s8q77Gb942otZ+t/abytUNGjLtXEr4b/AEpuvPUcqovippe5qRSlem/9c/g1GTcrDHAtAYs10JubZ8+Xjmto17D0tVL7KZp45Po8sU4Uhgc6+AAXtxHT861lmAFzoBTFdtQN7EsbmxICsGvYfhvVxwjx4wZ6sl83nPZguw8IDIygso72S1itha5HFfKrV2r7MEWJwUn3kMTcs2UC3u4/lUDuRHnxKE5SryuSDc8Swta1j/zq59s7Ax4VQVz96WAN72A14A2FVIJNWMv2SalUvsQO18Mf6Dmks1jiUkPi/ESeXDxCnHZ7s8Nj4zdyBF3hBI0OdwOCi48A099L7YBG72IU5QVky6EkGzL1A41I9lmFZnaU5LLEsema987NfVRyYiijlwDnhW49zSKpfafvI2Gw3dxsVllD5WUi6hVvfUG4PD/FqulZH2xKRjMOTa0kE0YJvYMc3QeYq5Y8RbRn0xUppMZbl7DE+ICOXZbktcjXW+pAB16351E7HxMmExMqZnBhmYWzC1szEcVuePyq59lSjvZLlScvnfiOFx0vVX3xiC7XxQQixEbHU+0R4uA48azlH+ju85NZzzqNnjBtGytoCaFJB9oA0VB9nTE4FSetuelgAbX5XvXtaNct0UzItiozcUWeqpv3IXWPDrxlYL7h9o8+AuatdZrvbFjDtCMQyCMn7eVWCINXJDA+G3G1ibCxqZ5liCAAACwAAA6AaDhwqt7ew04xAkjgeYGNU8LRLlIdyb9468cw4dDVVxnaRi45WUfR3VTbN3brm8/2ptXn/apidPqYD1/aC/rc2+Brh14ZL43D410suCkDZo2F5cNbwSI5vaW49i3rTieXFvPP4MaEzgRhGCJlEcd7XdQfH3mvP4Uxwva0lvrcLID1jdHH97Ifkafw9qOCPFZ198V/9ljQ5hHS7OxLjWGf+PFH55ZWFL7I3fkj78sqx94iBRHIWYlS7E3kTKpOZV4H2b34VyvaTgebyL74ZP8AdU0snaDs8/8Aj2/ejlX80odwhaLCzm2ZJT+/jGA+ES0o2yWJ1jh/jkml/wBsCvF3ywJ/+ai/tW/MUum8mEPDFQf62P8AVqHRu+wSfsYQf/b5vzkrPN6NiyYPElyrGCUXaRAUjWQk3GXMxGlufWtPG3MMeGIg/wBbH/xUli9o4ORGSSbDsrCxBlj/AOKozgprDPSux1y3Iz/Z+NMUjMhYgMyjxkgrcgcOOlXjZm9kMgCv9W1hryP+PL4Vn229kjCMTh54pYWYnKGRnjvy9u7c6bYbHrL7Einw31U6HOwsRm6AH1rO/qUP6fg1V6Opis9/ksEuBkTa7TKLxvNGVcHmVQnzHsv8K2TaE5SGRxxVGYeikisIzvlAEliHDDwngFdbHxdGv6U8wONmaQAzZl1upVrFbcLZ/lXstX7ory+HvnD/AAcdm+MAxcRa93ZiTbQ5mvXG6OMOHxTZVb6uaRSLcAJCLeh41smH3UwaMGTDRKym4IUXB8qZns92f3pl+jrnLlybnVibkm5616Oh4785PJapZzt8YHu8jZsDiCut4ZLW53Q2rEtz9orHJhiwbiBoONgCbehFb+8KlSpAKkWIPAjha3SouPdHBLlthohlJZbKNCQBf4AV6W1epjno8qL/AEs8dkvTHbjsMLMUGZhG+UcbnKbCn1eEXr2Kxi/ZJi8k8YIcCRTrY5STc8elzS3aPsiXCY84wKzQTZCxAvkdQBrbgDa9/OtE2buHgIGV4sOishup1JB8iamcVhElQpIiup0KsAQfQ1XVPyuL8luWo+dTiulgp21N+4Ds4tG15ZIyiJY3JtYnyUX4nqKheyrYb+2ysEVctyLBi175ddR4j8hVtTs62cGDDCoCpYjja5IJ0vrwFumtWGGBUUKoCqOAAsBUvTbacn0R9aMYyUF2Y/jNxMdgMT3mFj+kQ5yyhT4052IPGvNq4HaOPnEkmDlSwVVzAKqg8TxJuef6VslFJURefqI6mccecdZKD2g7L7jYk0a3Y5gb8yTJmOn6eXPjXfZfZcPIzBk1F8wsLeLhf3H4VLdoG7UmOwncxMqsJEfxXsct9NPf8qpk/ZntA5bTQWCWtZrZs7kfJuPnUZxkpJxXRKucXCUZyxlmgYve3CR8ZVOoHhOY687Lcke6o/fndVdo4QBCBIvjibhr0Pkf0FUOPs92mV1jhv8A+ZWp7vQzJho1nCiRRY5TceWtdhKcm1OOCNsa4JOuWWZDudtxsHjhFiEaOQeF1I0I6g31FNVwMuKx07KjuZpnIIXTIGIUn7otrrwvWybZ3WwmKt38CSEcCRr8Rrautj7t4bC37iJY83Egan1Otqg9PxtT4PVavne182MC+yMAIYUjGoUWva1zzNuWvKinlFWUsLCKTbbywqkb9bvvI6zRyZGW/u1FiPcRpXtFdOGcy7NcMc6QsetmH5UjLs+wv3UP9+vKKAj5EgJsyMp/Cbj4Gm82FiHAv6hf50UUAiYY+rfAfzpKQKObfAfzr2igEGmA6/49aRfFr0JoooDk4xfu/lR9MX7v5UUUAfTF6flSTSITcAqeqm1FFBnBI7Imdpo0717O6JqASMzAX+dbLD2R5WuMZJwP2Eoorz9KHseyvsX+TNDooor0PEKKKKAKKKKAKKKKAKKKKAKKKKAKKKKAKKKKAKKKKAKKKKA//9k="/>
          <p:cNvSpPr>
            <a:spLocks noChangeAspect="1" noChangeArrowheads="1"/>
          </p:cNvSpPr>
          <p:nvPr/>
        </p:nvSpPr>
        <p:spPr bwMode="auto">
          <a:xfrm>
            <a:off x="63500" y="-847725"/>
            <a:ext cx="2638425" cy="173355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65544" name="Picture 8" descr="http://www.actiludis.com/wp-content/uploads/2008/08/articulo.png"/>
          <p:cNvPicPr>
            <a:picLocks noChangeAspect="1" noChangeArrowheads="1"/>
          </p:cNvPicPr>
          <p:nvPr/>
        </p:nvPicPr>
        <p:blipFill>
          <a:blip r:embed="rId2" cstate="print"/>
          <a:srcRect/>
          <a:stretch>
            <a:fillRect/>
          </a:stretch>
        </p:blipFill>
        <p:spPr bwMode="auto">
          <a:xfrm>
            <a:off x="332656" y="3851920"/>
            <a:ext cx="6041347" cy="396044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88640" y="35496"/>
            <a:ext cx="6597352" cy="5262979"/>
          </a:xfrm>
          <a:prstGeom prst="rect">
            <a:avLst/>
          </a:prstGeom>
        </p:spPr>
        <p:txBody>
          <a:bodyPr wrap="square">
            <a:spAutoFit/>
          </a:bodyPr>
          <a:lstStyle/>
          <a:p>
            <a:pPr algn="ctr"/>
            <a:endParaRPr lang="es-MX" sz="2800" b="1" dirty="0" smtClean="0">
              <a:solidFill>
                <a:srgbClr val="C00000"/>
              </a:solidFill>
              <a:effectLst>
                <a:outerShdw blurRad="38100" dist="38100" dir="2700000" algn="tl">
                  <a:srgbClr val="000000">
                    <a:alpha val="43137"/>
                  </a:srgbClr>
                </a:outerShdw>
              </a:effectLst>
              <a:latin typeface="Aharoni" pitchFamily="2" charset="-79"/>
              <a:cs typeface="Aharoni" pitchFamily="2" charset="-79"/>
            </a:endParaRPr>
          </a:p>
          <a:p>
            <a:pPr algn="ctr"/>
            <a:endParaRPr lang="es-MX" sz="2400" b="1" dirty="0" smtClean="0">
              <a:latin typeface="Aharoni" pitchFamily="2" charset="-79"/>
              <a:cs typeface="Aharoni" pitchFamily="2" charset="-79"/>
            </a:endParaRPr>
          </a:p>
          <a:p>
            <a:pPr algn="ctr"/>
            <a:r>
              <a:rPr lang="es-MX" sz="2400" b="1" dirty="0" smtClean="0">
                <a:latin typeface="Aharoni" pitchFamily="2" charset="-79"/>
                <a:cs typeface="Aharoni" pitchFamily="2" charset="-79"/>
              </a:rPr>
              <a:t>ESTRUCTURA</a:t>
            </a:r>
          </a:p>
          <a:p>
            <a:pPr algn="ctr"/>
            <a:r>
              <a:rPr lang="es-MX" sz="2400" b="1" dirty="0" smtClean="0">
                <a:latin typeface="Aharoni" pitchFamily="2" charset="-79"/>
                <a:cs typeface="Aharoni" pitchFamily="2" charset="-79"/>
              </a:rPr>
              <a:t>DE LOS TRABAJOS ACADÉMICOS:</a:t>
            </a:r>
          </a:p>
          <a:p>
            <a:pPr algn="ctr"/>
            <a:r>
              <a:rPr lang="es-MX" sz="2000" b="1" dirty="0" smtClean="0">
                <a:latin typeface="Aharoni" pitchFamily="2" charset="-79"/>
                <a:cs typeface="Aharoni" pitchFamily="2" charset="-79"/>
              </a:rPr>
              <a:t>a). ELECCIÓN DEL TEMA</a:t>
            </a:r>
          </a:p>
          <a:p>
            <a:pPr algn="ctr"/>
            <a:r>
              <a:rPr lang="es-MX" sz="2000" b="1" dirty="0" smtClean="0">
                <a:latin typeface="Aharoni" pitchFamily="2" charset="-79"/>
                <a:cs typeface="Aharoni" pitchFamily="2" charset="-79"/>
              </a:rPr>
              <a:t>b). DELIMITACIÓN DEL TEMA</a:t>
            </a:r>
          </a:p>
          <a:p>
            <a:pPr algn="ctr"/>
            <a:r>
              <a:rPr lang="es-MX" sz="2000" b="1" dirty="0" smtClean="0">
                <a:latin typeface="Aharoni" pitchFamily="2" charset="-79"/>
                <a:cs typeface="Aharoni" pitchFamily="2" charset="-79"/>
              </a:rPr>
              <a:t>c). SELECCIÓN DE INFORMACIÓN</a:t>
            </a:r>
          </a:p>
          <a:p>
            <a:pPr algn="ctr"/>
            <a:r>
              <a:rPr lang="es-MX" sz="2000" b="1" dirty="0" smtClean="0">
                <a:latin typeface="Aharoni" pitchFamily="2" charset="-79"/>
                <a:cs typeface="Aharoni" pitchFamily="2" charset="-79"/>
              </a:rPr>
              <a:t>d). REDACCIÓN DEL TRABAJO</a:t>
            </a:r>
          </a:p>
          <a:p>
            <a:pPr algn="ctr"/>
            <a:endParaRPr lang="es-MX" b="1" dirty="0" smtClean="0">
              <a:latin typeface="Aharoni" pitchFamily="2" charset="-79"/>
              <a:cs typeface="Aharoni" pitchFamily="2" charset="-79"/>
            </a:endParaRPr>
          </a:p>
          <a:p>
            <a:pPr algn="ctr"/>
            <a:r>
              <a:rPr lang="es-MX" sz="3200" b="1" i="1" dirty="0" smtClean="0">
                <a:solidFill>
                  <a:srgbClr val="0070C0"/>
                </a:solidFill>
                <a:latin typeface="Aharoni" pitchFamily="2" charset="-79"/>
                <a:cs typeface="Aharoni" pitchFamily="2" charset="-79"/>
              </a:rPr>
              <a:t>Actividad integradora:</a:t>
            </a:r>
          </a:p>
          <a:p>
            <a:pPr algn="ctr"/>
            <a:r>
              <a:rPr lang="es-MX" sz="1400" b="1" dirty="0" smtClean="0">
                <a:latin typeface="Aharoni" pitchFamily="2" charset="-79"/>
                <a:cs typeface="Aharoni" pitchFamily="2" charset="-79"/>
              </a:rPr>
              <a:t>1). El DOCENTE ejemplifica cómo se delimita un tema de investigación.</a:t>
            </a:r>
          </a:p>
          <a:p>
            <a:pPr algn="ctr"/>
            <a:r>
              <a:rPr lang="es-MX" sz="1400" b="1" dirty="0" smtClean="0">
                <a:latin typeface="Aharoni" pitchFamily="2" charset="-79"/>
                <a:cs typeface="Aharoni" pitchFamily="2" charset="-79"/>
              </a:rPr>
              <a:t>2). El ALUMNO redacta en su libreta su ejemplo y lo socializa ante el grupo.</a:t>
            </a:r>
          </a:p>
          <a:p>
            <a:pPr algn="ctr"/>
            <a:endParaRPr lang="es-MX" sz="1400" b="1" dirty="0" smtClean="0">
              <a:latin typeface="Aharoni" pitchFamily="2" charset="-79"/>
              <a:cs typeface="Aharoni" pitchFamily="2" charset="-79"/>
            </a:endParaRPr>
          </a:p>
          <a:p>
            <a:pPr algn="ctr"/>
            <a:r>
              <a:rPr lang="es-ES" sz="1600" b="1" dirty="0" smtClean="0">
                <a:latin typeface="Aharoni" pitchFamily="2" charset="-79"/>
                <a:cs typeface="Aharoni" pitchFamily="2" charset="-79"/>
              </a:rPr>
              <a:t>De acuerdo al producto elaborado,</a:t>
            </a:r>
          </a:p>
          <a:p>
            <a:pPr algn="ctr"/>
            <a:r>
              <a:rPr lang="es-ES" sz="1600" b="1" dirty="0" smtClean="0">
                <a:latin typeface="Aharoni" pitchFamily="2" charset="-79"/>
                <a:cs typeface="Aharoni" pitchFamily="2" charset="-79"/>
              </a:rPr>
              <a:t>el alumno identifica los ELEMENTOS DEL ENSAYO.</a:t>
            </a:r>
            <a:endParaRPr lang="es-MX" sz="1600" b="1" dirty="0" smtClean="0">
              <a:latin typeface="Aharoni" pitchFamily="2" charset="-79"/>
              <a:cs typeface="Aharoni" pitchFamily="2" charset="-79"/>
            </a:endParaRPr>
          </a:p>
          <a:p>
            <a:pPr algn="ctr"/>
            <a:r>
              <a:rPr lang="es-ES" sz="1600" b="1" dirty="0" smtClean="0">
                <a:latin typeface="Aharoni" pitchFamily="2" charset="-79"/>
                <a:cs typeface="Aharoni" pitchFamily="2" charset="-79"/>
              </a:rPr>
              <a:t>El docente, realiza una plenaria</a:t>
            </a:r>
          </a:p>
          <a:p>
            <a:pPr algn="ctr"/>
            <a:r>
              <a:rPr lang="es-ES" sz="1600" b="1" dirty="0" smtClean="0">
                <a:latin typeface="Aharoni" pitchFamily="2" charset="-79"/>
                <a:cs typeface="Aharoni" pitchFamily="2" charset="-79"/>
              </a:rPr>
              <a:t>para socializar los elementos encontrados, así como los omitidos.</a:t>
            </a:r>
            <a:endParaRPr lang="es-MX" sz="1600" b="1" dirty="0" smtClean="0">
              <a:latin typeface="Aharoni" pitchFamily="2" charset="-79"/>
              <a:cs typeface="Aharoni" pitchFamily="2" charset="-79"/>
            </a:endParaRPr>
          </a:p>
        </p:txBody>
      </p:sp>
      <p:pic>
        <p:nvPicPr>
          <p:cNvPr id="36866" name="Picture 2" descr="http://t1.gstatic.com/images?q=tbn:ANd9GcQkuTV6lL7lvAnAizRlHlrMxeUUlKDOTYQivDyXQz8udB4IDlUj"/>
          <p:cNvPicPr>
            <a:picLocks noChangeAspect="1" noChangeArrowheads="1"/>
          </p:cNvPicPr>
          <p:nvPr/>
        </p:nvPicPr>
        <p:blipFill>
          <a:blip r:embed="rId3" cstate="print"/>
          <a:srcRect/>
          <a:stretch>
            <a:fillRect/>
          </a:stretch>
        </p:blipFill>
        <p:spPr bwMode="auto">
          <a:xfrm>
            <a:off x="800708" y="6084168"/>
            <a:ext cx="5373215" cy="249879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4016" y="-36512"/>
            <a:ext cx="6453336" cy="4585871"/>
          </a:xfrm>
          <a:prstGeom prst="rect">
            <a:avLst/>
          </a:prstGeom>
        </p:spPr>
        <p:txBody>
          <a:bodyPr wrap="square">
            <a:spAutoFit/>
          </a:bodyPr>
          <a:lstStyle/>
          <a:p>
            <a:pPr algn="ctr"/>
            <a:endParaRPr lang="es-MX" sz="4400" b="1" dirty="0" smtClean="0">
              <a:solidFill>
                <a:srgbClr val="C00000"/>
              </a:solidFill>
              <a:latin typeface="Aharoni" pitchFamily="2" charset="-79"/>
              <a:cs typeface="Aharoni" pitchFamily="2" charset="-79"/>
            </a:endParaRPr>
          </a:p>
          <a:p>
            <a:pPr algn="ctr"/>
            <a:r>
              <a:rPr lang="es-MX" sz="3200" b="1" dirty="0" smtClean="0">
                <a:latin typeface="Aharoni" pitchFamily="2" charset="-79"/>
                <a:cs typeface="Aharoni" pitchFamily="2" charset="-79"/>
              </a:rPr>
              <a:t>PRESENTACIÓN</a:t>
            </a:r>
          </a:p>
          <a:p>
            <a:pPr algn="ctr"/>
            <a:r>
              <a:rPr lang="es-MX" sz="3200" b="1" dirty="0" smtClean="0">
                <a:latin typeface="Aharoni" pitchFamily="2" charset="-79"/>
                <a:cs typeface="Aharoni" pitchFamily="2" charset="-79"/>
              </a:rPr>
              <a:t>DE UN TRABAJO ACADÉMICO:</a:t>
            </a:r>
          </a:p>
          <a:p>
            <a:pPr algn="ctr"/>
            <a:r>
              <a:rPr lang="es-MX" sz="2800" b="1" dirty="0" smtClean="0">
                <a:latin typeface="Aharoni" pitchFamily="2" charset="-79"/>
                <a:cs typeface="Aharoni" pitchFamily="2" charset="-79"/>
              </a:rPr>
              <a:t>a). ASPECTOS FORMALES</a:t>
            </a:r>
          </a:p>
          <a:p>
            <a:pPr algn="ctr"/>
            <a:r>
              <a:rPr lang="es-MX" sz="1600" b="1" dirty="0" smtClean="0">
                <a:latin typeface="Aharoni" pitchFamily="2" charset="-79"/>
                <a:cs typeface="Aharoni" pitchFamily="2" charset="-79"/>
              </a:rPr>
              <a:t>(Título de la INVESTIGACIÓN y Nombre del AUTOR)</a:t>
            </a:r>
          </a:p>
          <a:p>
            <a:pPr algn="ctr"/>
            <a:r>
              <a:rPr lang="es-MX" sz="2800" b="1" dirty="0" smtClean="0">
                <a:latin typeface="Aharoni" pitchFamily="2" charset="-79"/>
                <a:cs typeface="Aharoni" pitchFamily="2" charset="-79"/>
              </a:rPr>
              <a:t>b). INTRODUCCIÓN</a:t>
            </a:r>
          </a:p>
          <a:p>
            <a:pPr algn="ctr"/>
            <a:r>
              <a:rPr lang="es-MX" sz="2800" b="1" dirty="0" smtClean="0">
                <a:latin typeface="Aharoni" pitchFamily="2" charset="-79"/>
                <a:cs typeface="Aharoni" pitchFamily="2" charset="-79"/>
              </a:rPr>
              <a:t>c). DESARROLLO</a:t>
            </a:r>
          </a:p>
          <a:p>
            <a:pPr algn="ctr"/>
            <a:r>
              <a:rPr lang="es-MX" sz="2800" b="1" dirty="0" smtClean="0">
                <a:latin typeface="Aharoni" pitchFamily="2" charset="-79"/>
                <a:cs typeface="Aharoni" pitchFamily="2" charset="-79"/>
              </a:rPr>
              <a:t>d). CONCLUSIONES</a:t>
            </a:r>
          </a:p>
          <a:p>
            <a:pPr algn="ctr"/>
            <a:r>
              <a:rPr lang="es-MX" sz="2800" b="1" dirty="0" smtClean="0">
                <a:latin typeface="Aharoni" pitchFamily="2" charset="-79"/>
                <a:cs typeface="Aharoni" pitchFamily="2" charset="-79"/>
              </a:rPr>
              <a:t>e). BIBLIOGRAFÍA</a:t>
            </a:r>
          </a:p>
          <a:p>
            <a:pPr algn="ctr"/>
            <a:r>
              <a:rPr lang="es-MX" sz="2800" b="1" dirty="0" smtClean="0">
                <a:latin typeface="Aharoni" pitchFamily="2" charset="-79"/>
                <a:cs typeface="Aharoni" pitchFamily="2" charset="-79"/>
              </a:rPr>
              <a:t>f). ÍNDICE</a:t>
            </a:r>
          </a:p>
        </p:txBody>
      </p:sp>
      <p:pic>
        <p:nvPicPr>
          <p:cNvPr id="35842" name="Picture 2" descr="http://t1.gstatic.com/images?q=tbn:ANd9GcRSrp2t0fH3JaQwF2OYAhVnnxVVMdAVMyytJlknFvW_WGJqprt6tQ"/>
          <p:cNvPicPr>
            <a:picLocks noChangeAspect="1" noChangeArrowheads="1"/>
          </p:cNvPicPr>
          <p:nvPr/>
        </p:nvPicPr>
        <p:blipFill>
          <a:blip r:embed="rId2" cstate="print"/>
          <a:srcRect/>
          <a:stretch>
            <a:fillRect/>
          </a:stretch>
        </p:blipFill>
        <p:spPr bwMode="auto">
          <a:xfrm>
            <a:off x="2052887" y="4716016"/>
            <a:ext cx="4760489" cy="374441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16200000">
            <a:off x="1536664" y="3800041"/>
            <a:ext cx="9119655" cy="1446550"/>
          </a:xfrm>
          <a:prstGeom prst="rect">
            <a:avLst/>
          </a:prstGeom>
        </p:spPr>
        <p:txBody>
          <a:bodyPr wrap="square">
            <a:spAutoFit/>
          </a:bodyPr>
          <a:lstStyle/>
          <a:p>
            <a:r>
              <a:rPr lang="es-MX" sz="8800" b="1" dirty="0" smtClean="0">
                <a:solidFill>
                  <a:srgbClr val="C00000"/>
                </a:solidFill>
                <a:effectLst>
                  <a:outerShdw blurRad="38100" dist="38100" dir="2700000" algn="tl">
                    <a:srgbClr val="000000">
                      <a:alpha val="43137"/>
                    </a:srgbClr>
                  </a:outerShdw>
                </a:effectLst>
                <a:latin typeface="Aharoni" pitchFamily="2" charset="-79"/>
                <a:cs typeface="Aharoni" pitchFamily="2" charset="-79"/>
              </a:rPr>
              <a:t>Recapitulando…</a:t>
            </a:r>
            <a:endParaRPr lang="es-MX" sz="8800" dirty="0"/>
          </a:p>
        </p:txBody>
      </p:sp>
      <p:pic>
        <p:nvPicPr>
          <p:cNvPr id="99330" name="Picture 2" descr="http://t0.gstatic.com/images?q=tbn:ANd9GcSU4cGjSSURGtJFDRObBZU0H_beMnllbOIUVLBLfwJqsa68Z7XxLg"/>
          <p:cNvPicPr>
            <a:picLocks noChangeAspect="1" noChangeArrowheads="1"/>
          </p:cNvPicPr>
          <p:nvPr/>
        </p:nvPicPr>
        <p:blipFill>
          <a:blip r:embed="rId2" cstate="print"/>
          <a:srcRect/>
          <a:stretch>
            <a:fillRect/>
          </a:stretch>
        </p:blipFill>
        <p:spPr bwMode="auto">
          <a:xfrm>
            <a:off x="0" y="3275856"/>
            <a:ext cx="5488738" cy="586814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image.slidesharecdn.com/lostrabajosacadmicos-100325204230-phpapp01/95/slide-2-728.jpg?1269567782"/>
          <p:cNvPicPr>
            <a:picLocks noChangeAspect="1" noChangeArrowheads="1"/>
          </p:cNvPicPr>
          <p:nvPr/>
        </p:nvPicPr>
        <p:blipFill>
          <a:blip r:embed="rId2" cstate="print"/>
          <a:srcRect/>
          <a:stretch>
            <a:fillRect/>
          </a:stretch>
        </p:blipFill>
        <p:spPr bwMode="auto">
          <a:xfrm>
            <a:off x="0" y="1300708"/>
            <a:ext cx="6858000" cy="51435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image.slidesharecdn.com/lostrabajosacadmicos-100325204230-phpapp01/95/slide-3-728.jpg?1269567782"/>
          <p:cNvPicPr>
            <a:picLocks noChangeAspect="1" noChangeArrowheads="1"/>
          </p:cNvPicPr>
          <p:nvPr/>
        </p:nvPicPr>
        <p:blipFill>
          <a:blip r:embed="rId2" cstate="print"/>
          <a:srcRect/>
          <a:stretch>
            <a:fillRect/>
          </a:stretch>
        </p:blipFill>
        <p:spPr bwMode="auto">
          <a:xfrm>
            <a:off x="44624" y="1613668"/>
            <a:ext cx="6728750" cy="504656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48680" y="971600"/>
            <a:ext cx="5904656" cy="6805239"/>
          </a:xfrm>
        </p:spPr>
        <p:txBody>
          <a:bodyPr/>
          <a:lstStyle/>
          <a:p>
            <a:pPr>
              <a:defRPr/>
            </a:pPr>
            <a:r>
              <a:rPr lang="es-ES" b="1" dirty="0"/>
              <a:t>1.-Presentación</a:t>
            </a:r>
            <a:endParaRPr lang="es-ES" dirty="0"/>
          </a:p>
          <a:p>
            <a:pPr marL="0" indent="0">
              <a:buFontTx/>
              <a:buNone/>
              <a:defRPr/>
            </a:pPr>
            <a:endParaRPr lang="es-ES" dirty="0"/>
          </a:p>
          <a:p>
            <a:pPr>
              <a:defRPr/>
            </a:pPr>
            <a:r>
              <a:rPr lang="es-ES" dirty="0"/>
              <a:t>Nombre de la materia: </a:t>
            </a:r>
            <a:endParaRPr lang="es-ES" dirty="0" smtClean="0"/>
          </a:p>
          <a:p>
            <a:pPr>
              <a:defRPr/>
            </a:pPr>
            <a:endParaRPr lang="es-ES" dirty="0"/>
          </a:p>
          <a:p>
            <a:pPr marL="68580" indent="0">
              <a:buNone/>
              <a:defRPr/>
            </a:pPr>
            <a:r>
              <a:rPr lang="es-ES" sz="2500" b="1" dirty="0" smtClean="0"/>
              <a:t>Lectura </a:t>
            </a:r>
            <a:r>
              <a:rPr lang="es-ES" sz="2500" b="1" dirty="0"/>
              <a:t>expresión oral y escrita 2</a:t>
            </a:r>
          </a:p>
          <a:p>
            <a:pPr marL="0" indent="0">
              <a:buFontTx/>
              <a:buNone/>
              <a:defRPr/>
            </a:pPr>
            <a:endParaRPr lang="es-ES" dirty="0"/>
          </a:p>
          <a:p>
            <a:pPr>
              <a:defRPr/>
            </a:pPr>
            <a:r>
              <a:rPr lang="es-ES" dirty="0"/>
              <a:t>Nombre del docente: </a:t>
            </a:r>
            <a:endParaRPr lang="es-ES" dirty="0" smtClean="0"/>
          </a:p>
          <a:p>
            <a:pPr marL="68580" indent="0">
              <a:buNone/>
              <a:defRPr/>
            </a:pPr>
            <a:r>
              <a:rPr lang="es-ES" dirty="0" smtClean="0"/>
              <a:t>Beatriz </a:t>
            </a:r>
            <a:r>
              <a:rPr lang="es-ES" dirty="0" err="1"/>
              <a:t>Rugerio</a:t>
            </a:r>
            <a:r>
              <a:rPr lang="es-ES" dirty="0"/>
              <a:t> Polvo</a:t>
            </a:r>
          </a:p>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777" y="5004048"/>
            <a:ext cx="410445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324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image.slidesharecdn.com/lostrabajosacadmicos-100325204230-phpapp01/95/slide-4-728.jpg?1269567782"/>
          <p:cNvPicPr>
            <a:picLocks noChangeAspect="1" noChangeArrowheads="1"/>
          </p:cNvPicPr>
          <p:nvPr/>
        </p:nvPicPr>
        <p:blipFill>
          <a:blip r:embed="rId2" cstate="print"/>
          <a:srcRect/>
          <a:stretch>
            <a:fillRect/>
          </a:stretch>
        </p:blipFill>
        <p:spPr bwMode="auto">
          <a:xfrm>
            <a:off x="0" y="1331640"/>
            <a:ext cx="6858000" cy="5200651"/>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image.slidesharecdn.com/lostrabajosacadmicos-100325204230-phpapp01/95/slide-5-728.jpg?1269567782"/>
          <p:cNvPicPr>
            <a:picLocks noChangeAspect="1" noChangeArrowheads="1"/>
          </p:cNvPicPr>
          <p:nvPr/>
        </p:nvPicPr>
        <p:blipFill>
          <a:blip r:embed="rId2" cstate="print"/>
          <a:srcRect/>
          <a:stretch>
            <a:fillRect/>
          </a:stretch>
        </p:blipFill>
        <p:spPr bwMode="auto">
          <a:xfrm>
            <a:off x="-27385" y="-36511"/>
            <a:ext cx="4104457" cy="3112547"/>
          </a:xfrm>
          <a:prstGeom prst="rect">
            <a:avLst/>
          </a:prstGeom>
          <a:noFill/>
        </p:spPr>
      </p:pic>
      <p:pic>
        <p:nvPicPr>
          <p:cNvPr id="69636" name="Picture 4" descr="http://image.slidesharecdn.com/lostrabajosacadmicos-100325204230-phpapp01/95/slide-6-728.jpg?1269567782"/>
          <p:cNvPicPr>
            <a:picLocks noChangeAspect="1" noChangeArrowheads="1"/>
          </p:cNvPicPr>
          <p:nvPr/>
        </p:nvPicPr>
        <p:blipFill>
          <a:blip r:embed="rId3" cstate="print"/>
          <a:srcRect/>
          <a:stretch>
            <a:fillRect/>
          </a:stretch>
        </p:blipFill>
        <p:spPr bwMode="auto">
          <a:xfrm>
            <a:off x="0" y="2539701"/>
            <a:ext cx="6934200" cy="5200651"/>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image.slidesharecdn.com/lostrabajosacadmicos-100325204230-phpapp01/95/slide-7-728.jpg?1269567782"/>
          <p:cNvPicPr>
            <a:picLocks noChangeAspect="1" noChangeArrowheads="1"/>
          </p:cNvPicPr>
          <p:nvPr/>
        </p:nvPicPr>
        <p:blipFill>
          <a:blip r:embed="rId2" cstate="print"/>
          <a:srcRect/>
          <a:stretch>
            <a:fillRect/>
          </a:stretch>
        </p:blipFill>
        <p:spPr bwMode="auto">
          <a:xfrm>
            <a:off x="0" y="1675605"/>
            <a:ext cx="6858000" cy="5200651"/>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image.slidesharecdn.com/lostrabajosacadmicos-100325204230-phpapp01/95/slide-8-728.jpg?1269567782"/>
          <p:cNvPicPr>
            <a:picLocks noChangeAspect="1" noChangeArrowheads="1"/>
          </p:cNvPicPr>
          <p:nvPr/>
        </p:nvPicPr>
        <p:blipFill>
          <a:blip r:embed="rId2" cstate="print"/>
          <a:srcRect/>
          <a:stretch>
            <a:fillRect/>
          </a:stretch>
        </p:blipFill>
        <p:spPr bwMode="auto">
          <a:xfrm>
            <a:off x="0" y="1547664"/>
            <a:ext cx="6858000" cy="5200651"/>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image.slidesharecdn.com/ilostrabajosacadmicos-100325204029-phpapp01/95/slide-9-728.jpg?1269567675"/>
          <p:cNvPicPr>
            <a:picLocks noChangeAspect="1" noChangeArrowheads="1"/>
          </p:cNvPicPr>
          <p:nvPr/>
        </p:nvPicPr>
        <p:blipFill>
          <a:blip r:embed="rId2" cstate="print"/>
          <a:srcRect/>
          <a:stretch>
            <a:fillRect/>
          </a:stretch>
        </p:blipFill>
        <p:spPr bwMode="auto">
          <a:xfrm>
            <a:off x="0" y="1603597"/>
            <a:ext cx="6858000" cy="5200651"/>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image.slidesharecdn.com/ilostrabajosacadmicos-100325204029-phpapp01/95/slide-10-728.jpg?1269567675"/>
          <p:cNvPicPr>
            <a:picLocks noChangeAspect="1" noChangeArrowheads="1"/>
          </p:cNvPicPr>
          <p:nvPr/>
        </p:nvPicPr>
        <p:blipFill>
          <a:blip r:embed="rId2" cstate="print"/>
          <a:srcRect/>
          <a:stretch>
            <a:fillRect/>
          </a:stretch>
        </p:blipFill>
        <p:spPr bwMode="auto">
          <a:xfrm>
            <a:off x="0" y="1315565"/>
            <a:ext cx="6885384" cy="5200651"/>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image.slidesharecdn.com/ilostrabajosacadmicos-100325204029-phpapp01/95/slide-11-728.jpg?1269567675"/>
          <p:cNvPicPr>
            <a:picLocks noChangeAspect="1" noChangeArrowheads="1"/>
          </p:cNvPicPr>
          <p:nvPr/>
        </p:nvPicPr>
        <p:blipFill>
          <a:blip r:embed="rId2" cstate="print"/>
          <a:srcRect/>
          <a:stretch>
            <a:fillRect/>
          </a:stretch>
        </p:blipFill>
        <p:spPr bwMode="auto">
          <a:xfrm>
            <a:off x="0" y="2051720"/>
            <a:ext cx="6934200" cy="5200651"/>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Bibliografía</a:t>
            </a:r>
            <a:endParaRPr lang="es-ES" dirty="0"/>
          </a:p>
        </p:txBody>
      </p:sp>
      <p:sp>
        <p:nvSpPr>
          <p:cNvPr id="3" name="2 Marcador de contenido"/>
          <p:cNvSpPr>
            <a:spLocks noGrp="1"/>
          </p:cNvSpPr>
          <p:nvPr>
            <p:ph idx="1"/>
          </p:nvPr>
        </p:nvSpPr>
        <p:spPr>
          <a:xfrm>
            <a:off x="332656" y="3098203"/>
            <a:ext cx="6192687" cy="4678636"/>
          </a:xfrm>
        </p:spPr>
        <p:txBody>
          <a:bodyPr>
            <a:normAutofit/>
          </a:bodyPr>
          <a:lstStyle/>
          <a:p>
            <a:pPr lvl="0"/>
            <a:r>
              <a:rPr lang="es-ES" dirty="0" smtClean="0"/>
              <a:t>JIMENES </a:t>
            </a:r>
            <a:r>
              <a:rPr lang="es-ES" dirty="0"/>
              <a:t>Julieta, </a:t>
            </a:r>
            <a:r>
              <a:rPr lang="es-ES" b="1" dirty="0">
                <a:solidFill>
                  <a:schemeClr val="tx1"/>
                </a:solidFill>
              </a:rPr>
              <a:t>Lectura, expresión oral y escrita</a:t>
            </a:r>
            <a:r>
              <a:rPr lang="es-ES" dirty="0"/>
              <a:t>, Edit.   Alta Educación.-Collins Jane, Lectura Expresión Oral y Escrita  II, Edit. ALEC.</a:t>
            </a:r>
          </a:p>
          <a:p>
            <a:pPr lvl="0"/>
            <a:r>
              <a:rPr lang="es-ES" dirty="0" smtClean="0"/>
              <a:t>CID ML . </a:t>
            </a:r>
            <a:r>
              <a:rPr lang="es-ES" b="1" dirty="0"/>
              <a:t>Taller de Lectura y Red</a:t>
            </a:r>
            <a:r>
              <a:rPr lang="es-ES" dirty="0"/>
              <a:t>. I Edit. Nueva Imagen.</a:t>
            </a:r>
          </a:p>
          <a:p>
            <a:pPr lvl="0"/>
            <a:r>
              <a:rPr lang="es-ES" dirty="0" smtClean="0"/>
              <a:t>CASCA  R.M </a:t>
            </a:r>
            <a:r>
              <a:rPr lang="es-ES" b="1" dirty="0"/>
              <a:t>Lectura, expresión oral y escrita 1.</a:t>
            </a:r>
            <a:r>
              <a:rPr lang="es-ES" dirty="0"/>
              <a:t>Ed. Fondo de Cultura Económica.</a:t>
            </a:r>
          </a:p>
          <a:p>
            <a:pPr marL="68580" indent="0">
              <a:buNone/>
            </a:pPr>
            <a:endParaRPr lang="es-ES" dirty="0"/>
          </a:p>
          <a:p>
            <a:pPr marL="68580" indent="0">
              <a:buNone/>
            </a:pPr>
            <a:endParaRPr lang="es-ES" dirty="0"/>
          </a:p>
        </p:txBody>
      </p:sp>
    </p:spTree>
    <p:extLst>
      <p:ext uri="{BB962C8B-B14F-4D97-AF65-F5344CB8AC3E}">
        <p14:creationId xmlns:p14="http://schemas.microsoft.com/office/powerpoint/2010/main" val="251136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6672" y="899592"/>
            <a:ext cx="5976664" cy="7560840"/>
          </a:xfrm>
        </p:spPr>
        <p:txBody>
          <a:bodyPr/>
          <a:lstStyle/>
          <a:p>
            <a:pPr marL="0" indent="0">
              <a:buFontTx/>
              <a:buNone/>
              <a:defRPr/>
            </a:pPr>
            <a:r>
              <a:rPr lang="es-ES" b="1" dirty="0" smtClean="0"/>
              <a:t> </a:t>
            </a:r>
            <a:r>
              <a:rPr lang="es-ES" b="1" dirty="0"/>
              <a:t>L</a:t>
            </a:r>
            <a:r>
              <a:rPr lang="es-ES" b="1" dirty="0" smtClean="0"/>
              <a:t>os </a:t>
            </a:r>
            <a:r>
              <a:rPr lang="es-ES" b="1" dirty="0"/>
              <a:t>contenidos temáticos que se desarrollarán en el transcurso del semestre</a:t>
            </a:r>
            <a:r>
              <a:rPr lang="es-ES" b="1" dirty="0" smtClean="0"/>
              <a:t>.</a:t>
            </a:r>
          </a:p>
          <a:p>
            <a:pPr marL="0" indent="0">
              <a:buFontTx/>
              <a:buNone/>
              <a:defRPr/>
            </a:pPr>
            <a:r>
              <a:rPr lang="es-ES" dirty="0" smtClean="0"/>
              <a:t>Programa de estudios</a:t>
            </a:r>
          </a:p>
          <a:p>
            <a:pPr marL="0" indent="0">
              <a:buFontTx/>
              <a:buNone/>
              <a:defRPr/>
            </a:pPr>
            <a:endParaRPr lang="es-ES" dirty="0"/>
          </a:p>
          <a:p>
            <a:pPr marL="0" indent="0">
              <a:buFontTx/>
              <a:buNone/>
              <a:defRPr/>
            </a:pPr>
            <a:r>
              <a:rPr lang="es-ES" b="1" dirty="0" smtClean="0"/>
              <a:t>Los </a:t>
            </a:r>
            <a:r>
              <a:rPr lang="es-ES" b="1" dirty="0"/>
              <a:t>materiales de apoyo para la materia</a:t>
            </a:r>
          </a:p>
          <a:p>
            <a:pPr>
              <a:defRPr/>
            </a:pPr>
            <a:r>
              <a:rPr lang="es-ES" dirty="0"/>
              <a:t>Una libreta forrada de papel lustre de color naranja.</a:t>
            </a:r>
          </a:p>
          <a:p>
            <a:pPr>
              <a:defRPr/>
            </a:pPr>
            <a:r>
              <a:rPr lang="es-ES" dirty="0"/>
              <a:t>Lápices de colores</a:t>
            </a:r>
          </a:p>
          <a:p>
            <a:pPr>
              <a:defRPr/>
            </a:pPr>
            <a:r>
              <a:rPr lang="es-ES" dirty="0" smtClean="0"/>
              <a:t>Diccionarios</a:t>
            </a:r>
          </a:p>
          <a:p>
            <a:pPr>
              <a:defRPr/>
            </a:pPr>
            <a:endParaRPr lang="es-ES" dirty="0"/>
          </a:p>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736" y="5652120"/>
            <a:ext cx="496855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450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1955" y="0"/>
            <a:ext cx="5268558" cy="1524000"/>
          </a:xfrm>
        </p:spPr>
        <p:txBody>
          <a:bodyPr/>
          <a:lstStyle/>
          <a:p>
            <a:r>
              <a:rPr lang="es-ES" dirty="0" smtClean="0"/>
              <a:t>Objetivo de LEOYE</a:t>
            </a:r>
            <a:endParaRPr lang="es-ES" dirty="0"/>
          </a:p>
        </p:txBody>
      </p:sp>
      <p:sp>
        <p:nvSpPr>
          <p:cNvPr id="3" name="2 Marcador de contenido"/>
          <p:cNvSpPr>
            <a:spLocks noGrp="1"/>
          </p:cNvSpPr>
          <p:nvPr>
            <p:ph idx="1"/>
          </p:nvPr>
        </p:nvSpPr>
        <p:spPr/>
        <p:txBody>
          <a:bodyPr/>
          <a:lstStyle/>
          <a:p>
            <a:pPr marL="68580" indent="0">
              <a:buNone/>
            </a:pPr>
            <a:endParaRPr lang="es-ES" dirty="0"/>
          </a:p>
          <a:p>
            <a:endParaRPr lang="es-ES" dirty="0"/>
          </a:p>
        </p:txBody>
      </p:sp>
      <p:sp>
        <p:nvSpPr>
          <p:cNvPr id="4" name="3 Rectángulo"/>
          <p:cNvSpPr/>
          <p:nvPr/>
        </p:nvSpPr>
        <p:spPr>
          <a:xfrm>
            <a:off x="620688" y="1763688"/>
            <a:ext cx="5688632" cy="5786199"/>
          </a:xfrm>
          <a:prstGeom prst="rect">
            <a:avLst/>
          </a:prstGeom>
        </p:spPr>
        <p:txBody>
          <a:bodyPr wrap="square">
            <a:spAutoFit/>
          </a:bodyPr>
          <a:lstStyle/>
          <a:p>
            <a:pPr indent="269875" algn="just" fontAlgn="base">
              <a:spcBef>
                <a:spcPct val="0"/>
              </a:spcBef>
              <a:spcAft>
                <a:spcPct val="0"/>
              </a:spcAft>
            </a:pPr>
            <a:r>
              <a:rPr lang="es-ES" sz="2000" dirty="0" smtClean="0">
                <a:latin typeface="Arial" pitchFamily="34" charset="0"/>
                <a:cs typeface="Arial" pitchFamily="34" charset="0"/>
              </a:rPr>
              <a:t>Que el estudiante conozca </a:t>
            </a:r>
            <a:r>
              <a:rPr lang="es-ES" sz="2000" dirty="0">
                <a:latin typeface="Arial" pitchFamily="34" charset="0"/>
                <a:cs typeface="Arial" pitchFamily="34" charset="0"/>
              </a:rPr>
              <a:t>y </a:t>
            </a:r>
            <a:r>
              <a:rPr lang="es-ES" sz="2000" dirty="0" smtClean="0">
                <a:latin typeface="Arial" pitchFamily="34" charset="0"/>
                <a:cs typeface="Arial" pitchFamily="34" charset="0"/>
              </a:rPr>
              <a:t>desarrolle </a:t>
            </a:r>
            <a:r>
              <a:rPr lang="es-ES" sz="2000" dirty="0">
                <a:latin typeface="Arial" pitchFamily="34" charset="0"/>
                <a:cs typeface="Arial" pitchFamily="34" charset="0"/>
              </a:rPr>
              <a:t>los principales elementos y funciones de la comunicación oral y escrita, a través de sus diferentes situaciones comunicativas; </a:t>
            </a:r>
            <a:r>
              <a:rPr lang="es-ES" sz="2000" dirty="0" smtClean="0">
                <a:latin typeface="Arial" pitchFamily="34" charset="0"/>
                <a:cs typeface="Arial" pitchFamily="34" charset="0"/>
              </a:rPr>
              <a:t>reconocer </a:t>
            </a:r>
            <a:r>
              <a:rPr lang="es-ES" sz="2000" dirty="0">
                <a:latin typeface="Arial" pitchFamily="34" charset="0"/>
                <a:cs typeface="Arial" pitchFamily="34" charset="0"/>
              </a:rPr>
              <a:t>los rasgos estructurales y las características </a:t>
            </a:r>
            <a:r>
              <a:rPr lang="es-ES" sz="2000" dirty="0" smtClean="0">
                <a:latin typeface="Arial" pitchFamily="34" charset="0"/>
                <a:cs typeface="Arial" pitchFamily="34" charset="0"/>
              </a:rPr>
              <a:t>de los tipos de textos </a:t>
            </a:r>
            <a:r>
              <a:rPr lang="es-ES" sz="2000" dirty="0">
                <a:latin typeface="Arial" pitchFamily="34" charset="0"/>
                <a:cs typeface="Arial" pitchFamily="34" charset="0"/>
              </a:rPr>
              <a:t>de análisis de textos (científicos, informativos y literarios), </a:t>
            </a:r>
            <a:r>
              <a:rPr lang="es-ES" sz="2000" dirty="0" smtClean="0">
                <a:latin typeface="Arial" pitchFamily="34" charset="0"/>
                <a:cs typeface="Arial" pitchFamily="34" charset="0"/>
              </a:rPr>
              <a:t>con </a:t>
            </a:r>
            <a:r>
              <a:rPr lang="es-ES" sz="2000" dirty="0">
                <a:latin typeface="Arial" pitchFamily="34" charset="0"/>
                <a:cs typeface="Arial" pitchFamily="34" charset="0"/>
              </a:rPr>
              <a:t>la finalidad de que </a:t>
            </a:r>
            <a:r>
              <a:rPr lang="es-ES" sz="2000" dirty="0" smtClean="0">
                <a:latin typeface="Arial" pitchFamily="34" charset="0"/>
                <a:cs typeface="Arial" pitchFamily="34" charset="0"/>
              </a:rPr>
              <a:t> </a:t>
            </a:r>
            <a:r>
              <a:rPr lang="es-ES" sz="2000" dirty="0">
                <a:latin typeface="Arial" pitchFamily="34" charset="0"/>
                <a:cs typeface="Arial" pitchFamily="34" charset="0"/>
              </a:rPr>
              <a:t>elaboren estrategias de comprensión oral o  escritas, </a:t>
            </a:r>
            <a:r>
              <a:rPr lang="es-ES" sz="2000" dirty="0" smtClean="0">
                <a:latin typeface="Arial" pitchFamily="34" charset="0"/>
                <a:cs typeface="Arial" pitchFamily="34" charset="0"/>
              </a:rPr>
              <a:t>d</a:t>
            </a:r>
            <a:r>
              <a:rPr lang="es-ES" sz="2000" dirty="0" smtClean="0">
                <a:latin typeface="Arial" pitchFamily="34" charset="0"/>
                <a:ea typeface="Times New Roman" pitchFamily="18" charset="0"/>
                <a:cs typeface="Arial" pitchFamily="34" charset="0"/>
              </a:rPr>
              <a:t>e la misma manera aprenderá a utilizar estrategias de construcción y análisis de texto permitiendo elaborar trabajos académicos y desenvolverte en situaciones y contextos comunicativos variados.</a:t>
            </a:r>
          </a:p>
          <a:p>
            <a:pPr lvl="0" indent="269875" algn="just" fontAlgn="base">
              <a:spcBef>
                <a:spcPct val="0"/>
              </a:spcBef>
              <a:spcAft>
                <a:spcPct val="0"/>
              </a:spcAft>
            </a:pPr>
            <a:endParaRPr lang="es-ES" dirty="0">
              <a:latin typeface="Aharoni" pitchFamily="2" charset="-79"/>
              <a:ea typeface="Times New Roman" pitchFamily="18" charset="0"/>
              <a:cs typeface="Aharoni" pitchFamily="2" charset="-79"/>
            </a:endParaRPr>
          </a:p>
          <a:p>
            <a:pPr lvl="0" indent="269875" algn="just" fontAlgn="base">
              <a:spcBef>
                <a:spcPct val="0"/>
              </a:spcBef>
              <a:spcAft>
                <a:spcPct val="0"/>
              </a:spcAft>
            </a:pPr>
            <a:endParaRPr lang="es-ES" b="1" dirty="0" smtClean="0">
              <a:latin typeface="Aharoni" pitchFamily="2" charset="-79"/>
              <a:ea typeface="Times New Roman" pitchFamily="18" charset="0"/>
              <a:cs typeface="Aharoni" pitchFamily="2" charset="-79"/>
            </a:endParaRPr>
          </a:p>
          <a:p>
            <a:pPr lvl="0" indent="269875" algn="just" fontAlgn="base">
              <a:spcBef>
                <a:spcPct val="0"/>
              </a:spcBef>
              <a:spcAft>
                <a:spcPct val="0"/>
              </a:spcAft>
            </a:pPr>
            <a:endParaRPr lang="es-ES" b="1" dirty="0">
              <a:latin typeface="Aharoni" pitchFamily="2" charset="-79"/>
              <a:ea typeface="Times New Roman" pitchFamily="18" charset="0"/>
              <a:cs typeface="Aharoni" pitchFamily="2" charset="-79"/>
            </a:endParaRPr>
          </a:p>
          <a:p>
            <a:pPr lvl="0" indent="269875" algn="just" fontAlgn="base">
              <a:spcBef>
                <a:spcPct val="0"/>
              </a:spcBef>
              <a:spcAft>
                <a:spcPct val="0"/>
              </a:spcAft>
            </a:pPr>
            <a:endParaRPr lang="es-ES" b="1" dirty="0" smtClean="0">
              <a:latin typeface="Aharoni" pitchFamily="2" charset="-79"/>
              <a:ea typeface="Times New Roman" pitchFamily="18" charset="0"/>
              <a:cs typeface="Aharoni" pitchFamily="2" charset="-79"/>
            </a:endParaRPr>
          </a:p>
          <a:p>
            <a:pPr lvl="0" indent="269875" algn="just" fontAlgn="base">
              <a:spcBef>
                <a:spcPct val="0"/>
              </a:spcBef>
              <a:spcAft>
                <a:spcPct val="0"/>
              </a:spcAft>
            </a:pPr>
            <a:endParaRPr lang="es-ES" b="1" dirty="0">
              <a:latin typeface="Aharoni" pitchFamily="2" charset="-79"/>
              <a:ea typeface="Times New Roman" pitchFamily="18" charset="0"/>
              <a:cs typeface="Aharoni" pitchFamily="2" charset="-79"/>
            </a:endParaRPr>
          </a:p>
        </p:txBody>
      </p:sp>
      <p:pic>
        <p:nvPicPr>
          <p:cNvPr id="2050" name="Picture 2" descr="C:\Documents and Settings\Administrador\Mis documentos\Mis imágenes\lectura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004" y="5940152"/>
            <a:ext cx="2842525"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784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4664" y="755576"/>
            <a:ext cx="5628598" cy="1224136"/>
          </a:xfrm>
        </p:spPr>
        <p:txBody>
          <a:bodyPr>
            <a:normAutofit fontScale="90000"/>
          </a:bodyPr>
          <a:lstStyle/>
          <a:p>
            <a:pPr algn="ctr"/>
            <a:r>
              <a:rPr lang="es-ES" b="1" dirty="0"/>
              <a:t/>
            </a:r>
            <a:br>
              <a:rPr lang="es-ES" b="1" dirty="0"/>
            </a:br>
            <a:r>
              <a:rPr lang="es-ES" b="1" dirty="0" smtClean="0"/>
              <a:t> </a:t>
            </a:r>
            <a:br>
              <a:rPr lang="es-ES" b="1" dirty="0" smtClean="0"/>
            </a:br>
            <a:r>
              <a:rPr lang="es-ES" b="1" dirty="0"/>
              <a:t/>
            </a:r>
            <a:br>
              <a:rPr lang="es-ES" b="1" dirty="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b="1" dirty="0" smtClean="0"/>
              <a:t/>
            </a:r>
            <a:br>
              <a:rPr lang="es-ES" b="1" dirty="0" smtClean="0"/>
            </a:br>
            <a:r>
              <a:rPr lang="es-ES" b="1" dirty="0"/>
              <a:t/>
            </a:r>
            <a:br>
              <a:rPr lang="es-ES" b="1" dirty="0"/>
            </a:br>
            <a:r>
              <a:rPr lang="es-ES" b="1" dirty="0" smtClean="0"/>
              <a:t/>
            </a:r>
            <a:br>
              <a:rPr lang="es-ES" b="1" dirty="0" smtClean="0"/>
            </a:br>
            <a:r>
              <a:rPr lang="es-ES" b="1" dirty="0" smtClean="0"/>
              <a:t>Criterios de </a:t>
            </a:r>
            <a:r>
              <a:rPr lang="es-ES" b="1" dirty="0"/>
              <a:t>evaluación</a:t>
            </a:r>
            <a:r>
              <a:rPr lang="es-ES" dirty="0"/>
              <a:t/>
            </a:r>
            <a:br>
              <a:rPr lang="es-ES" dirty="0"/>
            </a:br>
            <a:endParaRPr lang="es-ES" dirty="0"/>
          </a:p>
        </p:txBody>
      </p:sp>
      <p:sp>
        <p:nvSpPr>
          <p:cNvPr id="3" name="2 Marcador de contenido"/>
          <p:cNvSpPr>
            <a:spLocks noGrp="1"/>
          </p:cNvSpPr>
          <p:nvPr>
            <p:ph idx="1"/>
          </p:nvPr>
        </p:nvSpPr>
        <p:spPr>
          <a:xfrm>
            <a:off x="782619" y="1835697"/>
            <a:ext cx="5082988" cy="3312368"/>
          </a:xfrm>
        </p:spPr>
        <p:txBody>
          <a:bodyPr/>
          <a:lstStyle/>
          <a:p>
            <a:pPr marL="68580" indent="0">
              <a:buNone/>
            </a:pPr>
            <a:endParaRPr lang="es-ES" dirty="0" smtClean="0"/>
          </a:p>
          <a:p>
            <a:pPr marL="68580" indent="0">
              <a:buNone/>
            </a:pPr>
            <a:endParaRPr lang="es-ES" dirty="0"/>
          </a:p>
          <a:p>
            <a:pPr>
              <a:defRPr/>
            </a:pPr>
            <a:r>
              <a:rPr lang="es-ES" dirty="0"/>
              <a:t>40 % Examen o </a:t>
            </a:r>
            <a:r>
              <a:rPr lang="es-ES" dirty="0" smtClean="0"/>
              <a:t>Proyecto</a:t>
            </a:r>
            <a:endParaRPr lang="es-ES" dirty="0"/>
          </a:p>
          <a:p>
            <a:pPr>
              <a:defRPr/>
            </a:pPr>
            <a:r>
              <a:rPr lang="es-ES" dirty="0"/>
              <a:t>40%  Tareas</a:t>
            </a:r>
          </a:p>
          <a:p>
            <a:pPr>
              <a:defRPr/>
            </a:pPr>
            <a:r>
              <a:rPr lang="es-ES" dirty="0"/>
              <a:t>10%  Actitud</a:t>
            </a:r>
          </a:p>
          <a:p>
            <a:pPr>
              <a:defRPr/>
            </a:pPr>
            <a:r>
              <a:rPr lang="es-ES" dirty="0"/>
              <a:t>10%  Participación</a:t>
            </a:r>
          </a:p>
          <a:p>
            <a:pPr marL="68580" indent="0">
              <a:buNone/>
            </a:pPr>
            <a:endParaRPr lang="es-ES" dirty="0"/>
          </a:p>
          <a:p>
            <a:pPr marL="68580" indent="0">
              <a:buNone/>
            </a:pP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142" y="5004048"/>
            <a:ext cx="340711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48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2696" y="1043608"/>
            <a:ext cx="5268558" cy="1524000"/>
          </a:xfrm>
        </p:spPr>
        <p:txBody>
          <a:bodyPr>
            <a:normAutofit fontScale="90000"/>
          </a:bodyPr>
          <a:lstStyle/>
          <a:p>
            <a:pPr algn="ctr"/>
            <a:r>
              <a:rPr lang="es-ES" b="1" dirty="0" smtClean="0"/>
              <a:t/>
            </a:r>
            <a:br>
              <a:rPr lang="es-ES" b="1" dirty="0" smtClean="0"/>
            </a:br>
            <a:r>
              <a:rPr lang="es-ES" b="1" dirty="0" smtClean="0"/>
              <a:t> </a:t>
            </a:r>
            <a:br>
              <a:rPr lang="es-ES" b="1" dirty="0" smtClean="0"/>
            </a:br>
            <a:r>
              <a:rPr lang="es-ES" b="1" dirty="0"/>
              <a:t/>
            </a:r>
            <a:br>
              <a:rPr lang="es-ES" b="1" dirty="0"/>
            </a:br>
            <a:r>
              <a:rPr lang="es-ES" b="1" dirty="0" smtClean="0"/>
              <a:t/>
            </a:r>
            <a:br>
              <a:rPr lang="es-ES" b="1" dirty="0" smtClean="0"/>
            </a:br>
            <a:r>
              <a:rPr lang="es-ES" b="1" dirty="0"/>
              <a:t/>
            </a:r>
            <a:br>
              <a:rPr lang="es-ES" b="1" dirty="0"/>
            </a:br>
            <a:r>
              <a:rPr lang="es-ES" b="1" dirty="0" smtClean="0"/>
              <a:t>Acuerdos  generales</a:t>
            </a:r>
            <a:br>
              <a:rPr lang="es-ES" b="1" dirty="0" smtClean="0"/>
            </a:br>
            <a:r>
              <a:rPr lang="es-ES" b="1" dirty="0" smtClean="0"/>
              <a:t>entre estudiante-docente</a:t>
            </a:r>
            <a:r>
              <a:rPr lang="es-ES" dirty="0"/>
              <a:t/>
            </a:r>
            <a:br>
              <a:rPr lang="es-ES" dirty="0"/>
            </a:br>
            <a:endParaRPr lang="es-ES" dirty="0"/>
          </a:p>
        </p:txBody>
      </p:sp>
      <p:sp>
        <p:nvSpPr>
          <p:cNvPr id="3" name="2 Marcador de contenido"/>
          <p:cNvSpPr>
            <a:spLocks noGrp="1"/>
          </p:cNvSpPr>
          <p:nvPr>
            <p:ph idx="1"/>
          </p:nvPr>
        </p:nvSpPr>
        <p:spPr>
          <a:xfrm>
            <a:off x="476672" y="2123728"/>
            <a:ext cx="5832648" cy="6336704"/>
          </a:xfrm>
        </p:spPr>
        <p:txBody>
          <a:bodyPr>
            <a:normAutofit/>
          </a:bodyPr>
          <a:lstStyle/>
          <a:p>
            <a:pPr>
              <a:defRPr/>
            </a:pPr>
            <a:r>
              <a:rPr lang="es-ES" dirty="0" smtClean="0"/>
              <a:t>El </a:t>
            </a:r>
            <a:r>
              <a:rPr lang="es-ES" dirty="0"/>
              <a:t>alumno  tiene 10minutos de tolerancia para ingresar al salón.</a:t>
            </a:r>
          </a:p>
          <a:p>
            <a:pPr>
              <a:defRPr/>
            </a:pPr>
            <a:r>
              <a:rPr lang="es-ES" dirty="0"/>
              <a:t>El  estudiante debe presentarse  con su uniforme completo.</a:t>
            </a:r>
          </a:p>
          <a:p>
            <a:pPr>
              <a:defRPr/>
            </a:pPr>
            <a:r>
              <a:rPr lang="es-ES" dirty="0"/>
              <a:t>Los alumnos deben tener su material completo previamente solicitado.</a:t>
            </a:r>
          </a:p>
          <a:p>
            <a:pPr>
              <a:defRPr/>
            </a:pPr>
            <a:r>
              <a:rPr lang="es-ES" dirty="0"/>
              <a:t>Si el estudiante se ausenta debe justificar y tendrá  tres días para entregar su tarea o trabajos elaborados en la clase de esa fecha</a:t>
            </a:r>
            <a:r>
              <a:rPr lang="es-ES" dirty="0" smtClean="0"/>
              <a:t>.</a:t>
            </a: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920" y="6660232"/>
            <a:ext cx="316835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394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5853</TotalTime>
  <Words>2393</Words>
  <Application>Microsoft Office PowerPoint</Application>
  <PresentationFormat>Presentación en pantalla (4:3)</PresentationFormat>
  <Paragraphs>535</Paragraphs>
  <Slides>57</Slides>
  <Notes>10</Notes>
  <HiddenSlides>0</HiddenSlides>
  <MMClips>9</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Austin</vt:lpstr>
      <vt:lpstr>LECTURA, EXPRESIÓN ORAL Y ESCRITA 2</vt:lpstr>
      <vt:lpstr>Presentación de PowerPoint</vt:lpstr>
      <vt:lpstr>1. Integración grupal. 2. Análisis y expectativas. 3. Presentación del programa. 4. Acuerdos de trabajo y evaluación. 5, Evaluación diagnóstica.</vt:lpstr>
      <vt:lpstr>Presentación de PowerPoint</vt:lpstr>
      <vt:lpstr>Presentación de PowerPoint</vt:lpstr>
      <vt:lpstr>Presentación de PowerPoint</vt:lpstr>
      <vt:lpstr>Objetivo de LEOYE</vt:lpstr>
      <vt:lpstr>           Criterios de evaluación </vt:lpstr>
      <vt:lpstr>      Acuerdos  generales entre estudiante-docente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TRABAJOS ACADÉMICOS (</vt:lpstr>
      <vt:lpstr>¿Qué es un TRABAJO ACADÉMICO?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tres</dc:title>
  <dc:creator>SNOWBREEZER</dc:creator>
  <cp:lastModifiedBy>Lanix</cp:lastModifiedBy>
  <cp:revision>467</cp:revision>
  <dcterms:created xsi:type="dcterms:W3CDTF">2012-09-17T23:12:45Z</dcterms:created>
  <dcterms:modified xsi:type="dcterms:W3CDTF">2013-06-19T23:48:41Z</dcterms:modified>
</cp:coreProperties>
</file>